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</p:sldIdLst>
  <p:sldSz cx="15125700" cy="10693400"/>
  <p:notesSz cx="151257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3"/>
    <a:srgbClr val="004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088" autoAdjust="0"/>
    <p:restoredTop sz="94660"/>
  </p:normalViewPr>
  <p:slideViewPr>
    <p:cSldViewPr>
      <p:cViewPr varScale="1">
        <p:scale>
          <a:sx n="69" d="100"/>
          <a:sy n="69" d="100"/>
        </p:scale>
        <p:origin x="218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mailto:sales@seintns.com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hyperlink" Target="http://www.seintns.com/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0761C4-213F-42B5-81C2-420D78B90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"/>
            <a:ext cx="15125700" cy="6947663"/>
          </a:xfrm>
          <a:prstGeom prst="rect">
            <a:avLst/>
          </a:prstGeom>
        </p:spPr>
      </p:pic>
      <p:sp>
        <p:nvSpPr>
          <p:cNvPr id="151" name="object 151"/>
          <p:cNvSpPr txBox="1"/>
          <p:nvPr/>
        </p:nvSpPr>
        <p:spPr>
          <a:xfrm>
            <a:off x="456946" y="8446051"/>
            <a:ext cx="3372104" cy="164038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ko-KR" altLang="en-US" sz="1400" dirty="0">
                <a:latin typeface="+mj-ea"/>
                <a:ea typeface="+mj-ea"/>
                <a:cs typeface="HYHeadLine-Medium"/>
              </a:rPr>
              <a:t>■ </a:t>
            </a:r>
            <a:r>
              <a:rPr lang="en-US" altLang="ko-KR" sz="1400" b="1" dirty="0">
                <a:latin typeface="+mj-ea"/>
                <a:ea typeface="+mj-ea"/>
                <a:cs typeface="HYHeadLine-Medium"/>
              </a:rPr>
              <a:t>Headquarters</a:t>
            </a:r>
            <a:endParaRPr lang="ko-KR" altLang="en-US" sz="1400" b="1" dirty="0">
              <a:latin typeface="+mj-ea"/>
              <a:ea typeface="+mj-ea"/>
              <a:cs typeface="HYHeadLine-Medium"/>
            </a:endParaRP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04144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) 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#1402,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Poonglim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 VIP TEL, 127,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Mapo-daero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Mapo-gu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Seoul, Korea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sz="1400" spc="80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(Tel) +82-2-702-7201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sz="1400" spc="80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(Fax) +82-2-704-7202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sz="1400" spc="-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E-mail </a:t>
            </a:r>
            <a:r>
              <a:rPr sz="140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:</a:t>
            </a:r>
            <a:r>
              <a:rPr sz="1400" spc="-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400" spc="-5" dirty="0">
                <a:solidFill>
                  <a:srgbClr val="808284"/>
                </a:solidFill>
                <a:latin typeface="+mj-ea"/>
                <a:ea typeface="+mj-ea"/>
                <a:cs typeface="Malgun Gothic"/>
                <a:hlinkClick r:id="rId3"/>
              </a:rPr>
              <a:t>sales@seintns.com</a:t>
            </a:r>
            <a:endParaRPr sz="1400" dirty="0">
              <a:latin typeface="+mj-ea"/>
              <a:ea typeface="+mj-ea"/>
              <a:cs typeface="Malgun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967484" y="3768272"/>
            <a:ext cx="3124200" cy="29424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b="1" spc="15" dirty="0">
                <a:solidFill>
                  <a:schemeClr val="bg1"/>
                </a:solidFill>
                <a:latin typeface="+mj-lt"/>
                <a:cs typeface="Calibri"/>
              </a:rPr>
              <a:t>Compact </a:t>
            </a:r>
            <a:r>
              <a:rPr lang="en-US" b="1" spc="35" dirty="0">
                <a:solidFill>
                  <a:schemeClr val="bg1"/>
                </a:solidFill>
                <a:latin typeface="+mj-lt"/>
                <a:cs typeface="Calibri"/>
              </a:rPr>
              <a:t>Design</a:t>
            </a:r>
            <a:r>
              <a:rPr lang="en-US" b="1" spc="-175" dirty="0">
                <a:solidFill>
                  <a:schemeClr val="bg1"/>
                </a:solidFill>
                <a:latin typeface="+mj-lt"/>
                <a:cs typeface="Calibri"/>
              </a:rPr>
              <a:t> </a:t>
            </a:r>
            <a:r>
              <a:rPr lang="en-US" b="1" i="1" spc="-10" dirty="0">
                <a:solidFill>
                  <a:schemeClr val="bg1"/>
                </a:solidFill>
                <a:latin typeface="+mj-lt"/>
                <a:cs typeface="Gill Sans MT"/>
              </a:rPr>
              <a:t>!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en-US" b="1" i="1" spc="-10" dirty="0">
              <a:solidFill>
                <a:schemeClr val="bg1"/>
              </a:solidFill>
              <a:latin typeface="+mj-lt"/>
              <a:cs typeface="Gill Sans MT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b="1" spc="20" dirty="0">
                <a:solidFill>
                  <a:schemeClr val="bg1"/>
                </a:solidFill>
                <a:latin typeface="+mj-lt"/>
                <a:cs typeface="Calibri"/>
              </a:rPr>
              <a:t>Easy </a:t>
            </a:r>
            <a:r>
              <a:rPr lang="en-US" b="1" spc="5" dirty="0">
                <a:solidFill>
                  <a:schemeClr val="bg1"/>
                </a:solidFill>
                <a:latin typeface="+mj-lt"/>
                <a:cs typeface="Calibri"/>
              </a:rPr>
              <a:t>Operation</a:t>
            </a:r>
            <a:r>
              <a:rPr lang="en-US" b="1" spc="-175" dirty="0">
                <a:solidFill>
                  <a:schemeClr val="bg1"/>
                </a:solidFill>
                <a:latin typeface="+mj-lt"/>
                <a:cs typeface="Calibri"/>
              </a:rPr>
              <a:t> </a:t>
            </a:r>
            <a:r>
              <a:rPr lang="en-US" b="1" i="1" spc="-10" dirty="0">
                <a:solidFill>
                  <a:schemeClr val="bg1"/>
                </a:solidFill>
                <a:latin typeface="+mj-lt"/>
                <a:cs typeface="Gill Sans MT"/>
              </a:rPr>
              <a:t>!</a:t>
            </a:r>
            <a:endParaRPr lang="en-US" dirty="0">
              <a:solidFill>
                <a:schemeClr val="bg1"/>
              </a:solidFill>
              <a:latin typeface="+mj-lt"/>
              <a:cs typeface="Gill Sans MT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en-US" b="1" spc="-10" dirty="0">
              <a:solidFill>
                <a:schemeClr val="bg1"/>
              </a:solidFill>
              <a:latin typeface="+mj-lt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b="1" spc="-10" dirty="0">
                <a:solidFill>
                  <a:schemeClr val="bg1"/>
                </a:solidFill>
                <a:latin typeface="+mj-lt"/>
                <a:cs typeface="Calibri"/>
              </a:rPr>
              <a:t>Multi </a:t>
            </a:r>
            <a:r>
              <a:rPr b="1" spc="20" dirty="0">
                <a:solidFill>
                  <a:schemeClr val="bg1"/>
                </a:solidFill>
                <a:latin typeface="+mj-lt"/>
                <a:cs typeface="Calibri"/>
              </a:rPr>
              <a:t>Application</a:t>
            </a:r>
            <a:r>
              <a:rPr b="1" spc="-150" dirty="0">
                <a:solidFill>
                  <a:schemeClr val="bg1"/>
                </a:solidFill>
                <a:latin typeface="+mj-lt"/>
                <a:cs typeface="Calibri"/>
              </a:rPr>
              <a:t> </a:t>
            </a:r>
            <a:r>
              <a:rPr b="1" i="1" spc="-10" dirty="0">
                <a:solidFill>
                  <a:schemeClr val="bg1"/>
                </a:solidFill>
                <a:latin typeface="+mj-lt"/>
                <a:cs typeface="Gill Sans MT"/>
              </a:rPr>
              <a:t>!</a:t>
            </a:r>
            <a:endParaRPr lang="en-US" b="1" i="1" spc="-10" dirty="0">
              <a:solidFill>
                <a:schemeClr val="bg1"/>
              </a:solidFill>
              <a:latin typeface="+mj-lt"/>
              <a:cs typeface="Gill Sans MT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en-US" b="1" spc="-10" dirty="0">
              <a:solidFill>
                <a:schemeClr val="bg1"/>
              </a:solidFill>
              <a:latin typeface="+mj-lt"/>
              <a:cs typeface="Gill Sans MT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b="1" spc="-10" dirty="0">
                <a:solidFill>
                  <a:schemeClr val="bg1"/>
                </a:solidFill>
                <a:latin typeface="+mj-lt"/>
                <a:cs typeface="Gill Sans MT"/>
              </a:rPr>
              <a:t>Good Price </a:t>
            </a:r>
            <a:r>
              <a:rPr lang="en-US" b="1" i="1" spc="-10" dirty="0">
                <a:solidFill>
                  <a:schemeClr val="bg1"/>
                </a:solidFill>
                <a:latin typeface="+mj-lt"/>
                <a:cs typeface="Gill Sans MT"/>
              </a:rPr>
              <a:t>!</a:t>
            </a:r>
            <a:endParaRPr dirty="0">
              <a:solidFill>
                <a:schemeClr val="bg1"/>
              </a:solidFill>
              <a:latin typeface="+mj-lt"/>
              <a:cs typeface="Gill Sans M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7144FF-FB39-49C1-809F-0E036E71E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997" y="4639685"/>
            <a:ext cx="507560" cy="4923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5519E9-5BDB-49EB-BCED-7A1552253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997" y="5443442"/>
            <a:ext cx="507560" cy="5166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9FD5FA-1C64-4B81-AFE5-3609896D5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997" y="6289179"/>
            <a:ext cx="507560" cy="4984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02EA42-B202-4FEE-850F-67FF00ECE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997" y="3835928"/>
            <a:ext cx="507560" cy="4923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A6A52C-8281-4AAD-B5DD-CEB1729309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9997" y="128756"/>
            <a:ext cx="1958976" cy="3673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407DDC-9687-4EB5-824D-0537FE5774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850" y="7265164"/>
            <a:ext cx="2438400" cy="70153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611EB8B-E612-4184-8829-56F7AC282F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11" y="1065704"/>
            <a:ext cx="7573432" cy="53252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99613B-C816-4630-9320-7FED320E7A6F}"/>
              </a:ext>
            </a:extLst>
          </p:cNvPr>
          <p:cNvSpPr txBox="1"/>
          <p:nvPr/>
        </p:nvSpPr>
        <p:spPr>
          <a:xfrm>
            <a:off x="644310" y="483364"/>
            <a:ext cx="596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Headline R" panose="02030504000101010101" pitchFamily="18" charset="-127"/>
                <a:cs typeface="Calibri" panose="020F0502020204030204" pitchFamily="34" charset="0"/>
              </a:rPr>
              <a:t>ORDERING INFORMATION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27D7B-432D-47E8-A839-7620C41B6100}"/>
              </a:ext>
            </a:extLst>
          </p:cNvPr>
          <p:cNvSpPr txBox="1"/>
          <p:nvPr/>
        </p:nvSpPr>
        <p:spPr>
          <a:xfrm>
            <a:off x="494276" y="2247349"/>
            <a:ext cx="226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SD : Standard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HP : High Pressure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 : High Temperature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HTP : High Pressure &amp; Temperature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F07979-064B-42DD-89D9-16DD64327503}"/>
              </a:ext>
            </a:extLst>
          </p:cNvPr>
          <p:cNvSpPr txBox="1"/>
          <p:nvPr/>
        </p:nvSpPr>
        <p:spPr>
          <a:xfrm>
            <a:off x="468640" y="3528258"/>
            <a:ext cx="2267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Blank : Standard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 : Corrosive Condition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0F8FA8-BB7A-49BF-8AAF-7BD969618C48}"/>
              </a:ext>
            </a:extLst>
          </p:cNvPr>
          <p:cNvSpPr txBox="1"/>
          <p:nvPr/>
        </p:nvSpPr>
        <p:spPr>
          <a:xfrm>
            <a:off x="468640" y="4501391"/>
            <a:ext cx="2267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 2, 3, 4, 5 [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Litres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A08A32-52EB-446F-AE4F-BB617AFAF5C7}"/>
              </a:ext>
            </a:extLst>
          </p:cNvPr>
          <p:cNvSpPr txBox="1"/>
          <p:nvPr/>
        </p:nvSpPr>
        <p:spPr>
          <a:xfrm>
            <a:off x="494276" y="5443442"/>
            <a:ext cx="2267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S1 : 0 ~ 5 bar [72.5 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psig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S2 : 0 ~ 10 bar [147 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psig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H1 : 10 ~ 50 bar [725 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psig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H2 : 10 ~ 100 bar [1,470 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psig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H3 : 50 ~ 150 bar [2,205 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psig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H4 : 100 ~ 170 bar [2,500 </a:t>
            </a:r>
            <a:r>
              <a:rPr lang="en-US" sz="10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psig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1CB451-253D-4412-B402-97EE7FF54820}"/>
              </a:ext>
            </a:extLst>
          </p:cNvPr>
          <p:cNvSpPr txBox="1"/>
          <p:nvPr/>
        </p:nvSpPr>
        <p:spPr>
          <a:xfrm>
            <a:off x="4865557" y="3670300"/>
            <a:ext cx="189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S1 : -20~20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℃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[-4~68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℉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S2 : 0 ~ 100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℃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[212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℉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H1 : 0 ~ 200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℃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[392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℉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H2 : 0 ~ 300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℃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[572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℉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8B1968-5CCE-44C8-B8BF-46B514C6A973}"/>
              </a:ext>
            </a:extLst>
          </p:cNvPr>
          <p:cNvSpPr txBox="1"/>
          <p:nvPr/>
        </p:nvSpPr>
        <p:spPr>
          <a:xfrm>
            <a:off x="6384947" y="2247349"/>
            <a:ext cx="18955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01 : </a:t>
            </a:r>
            <a:r>
              <a:rPr lang="en-US" altLang="ko-KR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Liquid</a:t>
            </a:r>
            <a:r>
              <a:rPr lang="ko-KR" alt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feeding system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02 : Gas feeding system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03 : Vapor recovery system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04 : Vacuum unit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05 : Pressure control unit (Manual)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06 : Pressure control unit (Auto)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07 : Spare kit (1 year)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08 : Tool kit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09 : Jacket &amp; Cooling Bath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10 : Jacket &amp; Heating Bath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11 : External jacket only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B9C709-D84C-40D0-BCAB-B2B9458D368A}"/>
              </a:ext>
            </a:extLst>
          </p:cNvPr>
          <p:cNvSpPr txBox="1"/>
          <p:nvPr/>
        </p:nvSpPr>
        <p:spPr>
          <a:xfrm>
            <a:off x="5730496" y="5282086"/>
            <a:ext cx="189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 : </a:t>
            </a:r>
            <a:r>
              <a:rPr lang="en-US" altLang="ko-KR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Standard [316SS]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2 : 304SS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 : 310SS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 : Inconel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 : Hastelloy-C276</a:t>
            </a:r>
          </a:p>
          <a:p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6 : Others [need to confirm]</a:t>
            </a:r>
          </a:p>
        </p:txBody>
      </p:sp>
      <p:sp>
        <p:nvSpPr>
          <p:cNvPr id="30" name="Блок-схема: знак завершения 29">
            <a:extLst>
              <a:ext uri="{FF2B5EF4-FFF2-40B4-BE49-F238E27FC236}">
                <a16:creationId xmlns:a16="http://schemas.microsoft.com/office/drawing/2014/main" id="{AEC15486-36BF-469B-9D8E-6B519B210863}"/>
              </a:ext>
            </a:extLst>
          </p:cNvPr>
          <p:cNvSpPr/>
          <p:nvPr/>
        </p:nvSpPr>
        <p:spPr>
          <a:xfrm>
            <a:off x="512921" y="3289300"/>
            <a:ext cx="649129" cy="22319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6" name="Блок-схема: знак завершения 45">
            <a:extLst>
              <a:ext uri="{FF2B5EF4-FFF2-40B4-BE49-F238E27FC236}">
                <a16:creationId xmlns:a16="http://schemas.microsoft.com/office/drawing/2014/main" id="{48A6BFAA-596B-4152-A3C9-31D38398CD13}"/>
              </a:ext>
            </a:extLst>
          </p:cNvPr>
          <p:cNvSpPr/>
          <p:nvPr/>
        </p:nvSpPr>
        <p:spPr>
          <a:xfrm>
            <a:off x="522446" y="1993900"/>
            <a:ext cx="649129" cy="21591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9" name="Блок-схема: знак завершения 48">
            <a:extLst>
              <a:ext uri="{FF2B5EF4-FFF2-40B4-BE49-F238E27FC236}">
                <a16:creationId xmlns:a16="http://schemas.microsoft.com/office/drawing/2014/main" id="{0810E450-4D43-4AF6-9F92-E6C907A5AD3D}"/>
              </a:ext>
            </a:extLst>
          </p:cNvPr>
          <p:cNvSpPr/>
          <p:nvPr/>
        </p:nvSpPr>
        <p:spPr>
          <a:xfrm>
            <a:off x="494276" y="4246632"/>
            <a:ext cx="1074968" cy="206287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0" name="Блок-схема: знак завершения 49">
            <a:extLst>
              <a:ext uri="{FF2B5EF4-FFF2-40B4-BE49-F238E27FC236}">
                <a16:creationId xmlns:a16="http://schemas.microsoft.com/office/drawing/2014/main" id="{0EE821B9-2020-4C3B-B9C2-17F02F4A0AD1}"/>
              </a:ext>
            </a:extLst>
          </p:cNvPr>
          <p:cNvSpPr/>
          <p:nvPr/>
        </p:nvSpPr>
        <p:spPr>
          <a:xfrm>
            <a:off x="522447" y="5197972"/>
            <a:ext cx="677704" cy="21591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1" name="Блок-схема: знак завершения 50">
            <a:extLst>
              <a:ext uri="{FF2B5EF4-FFF2-40B4-BE49-F238E27FC236}">
                <a16:creationId xmlns:a16="http://schemas.microsoft.com/office/drawing/2014/main" id="{952E91EF-F5CA-42F5-BB90-4600607B0820}"/>
              </a:ext>
            </a:extLst>
          </p:cNvPr>
          <p:cNvSpPr/>
          <p:nvPr/>
        </p:nvSpPr>
        <p:spPr>
          <a:xfrm>
            <a:off x="5725294" y="5098921"/>
            <a:ext cx="1074968" cy="206287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2" name="Блок-схема: знак завершения 51">
            <a:extLst>
              <a:ext uri="{FF2B5EF4-FFF2-40B4-BE49-F238E27FC236}">
                <a16:creationId xmlns:a16="http://schemas.microsoft.com/office/drawing/2014/main" id="{05178760-A647-4063-840C-3251E462FC05}"/>
              </a:ext>
            </a:extLst>
          </p:cNvPr>
          <p:cNvSpPr/>
          <p:nvPr/>
        </p:nvSpPr>
        <p:spPr>
          <a:xfrm>
            <a:off x="4914352" y="3477403"/>
            <a:ext cx="972098" cy="206287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3" name="Блок-схема: знак завершения 52">
            <a:extLst>
              <a:ext uri="{FF2B5EF4-FFF2-40B4-BE49-F238E27FC236}">
                <a16:creationId xmlns:a16="http://schemas.microsoft.com/office/drawing/2014/main" id="{39A67BB6-9A67-4DD3-BB3D-CF243162C026}"/>
              </a:ext>
            </a:extLst>
          </p:cNvPr>
          <p:cNvSpPr/>
          <p:nvPr/>
        </p:nvSpPr>
        <p:spPr>
          <a:xfrm>
            <a:off x="6456521" y="2024100"/>
            <a:ext cx="649129" cy="22319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C155A7-C7A8-47B1-97E4-8C1225AA6AEE}"/>
              </a:ext>
            </a:extLst>
          </p:cNvPr>
          <p:cNvSpPr txBox="1"/>
          <p:nvPr/>
        </p:nvSpPr>
        <p:spPr>
          <a:xfrm>
            <a:off x="526502" y="1962466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Model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C53C9A-9984-45B2-A655-D23FF1AE0229}"/>
              </a:ext>
            </a:extLst>
          </p:cNvPr>
          <p:cNvSpPr txBox="1"/>
          <p:nvPr/>
        </p:nvSpPr>
        <p:spPr>
          <a:xfrm>
            <a:off x="494276" y="3262395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Model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372D2C-1996-4D99-878E-7D31352B2383}"/>
              </a:ext>
            </a:extLst>
          </p:cNvPr>
          <p:cNvSpPr txBox="1"/>
          <p:nvPr/>
        </p:nvSpPr>
        <p:spPr>
          <a:xfrm>
            <a:off x="476501" y="4203700"/>
            <a:ext cx="1142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Vessel Capacity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9AB50F-CD56-4CCB-A539-85FDF0AF437F}"/>
              </a:ext>
            </a:extLst>
          </p:cNvPr>
          <p:cNvSpPr txBox="1"/>
          <p:nvPr/>
        </p:nvSpPr>
        <p:spPr>
          <a:xfrm>
            <a:off x="522446" y="5166443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Pressure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66FF66-7FBF-4438-9D1F-80166F8F86FA}"/>
              </a:ext>
            </a:extLst>
          </p:cNvPr>
          <p:cNvSpPr txBox="1"/>
          <p:nvPr/>
        </p:nvSpPr>
        <p:spPr>
          <a:xfrm>
            <a:off x="4942062" y="3439390"/>
            <a:ext cx="94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Temperature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4DC167-4092-4638-87A9-EA87D785D430}"/>
              </a:ext>
            </a:extLst>
          </p:cNvPr>
          <p:cNvSpPr txBox="1"/>
          <p:nvPr/>
        </p:nvSpPr>
        <p:spPr>
          <a:xfrm>
            <a:off x="5699779" y="5059472"/>
            <a:ext cx="110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Vessel material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70F492-7F08-423E-B661-614864DD68D1}"/>
              </a:ext>
            </a:extLst>
          </p:cNvPr>
          <p:cNvSpPr txBox="1"/>
          <p:nvPr/>
        </p:nvSpPr>
        <p:spPr>
          <a:xfrm>
            <a:off x="6456521" y="19939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E97"/>
                </a:solidFill>
                <a:latin typeface="Arial Narrow" panose="020B0606020202030204" pitchFamily="34" charset="0"/>
              </a:rPr>
              <a:t>Options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67918B-8804-4911-BAEB-0953D470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0070" y="0"/>
            <a:ext cx="6940428" cy="10693400"/>
          </a:xfrm>
          <a:prstGeom prst="rect">
            <a:avLst/>
          </a:prstGeom>
        </p:spPr>
      </p:pic>
      <p:sp>
        <p:nvSpPr>
          <p:cNvPr id="149" name="object 149"/>
          <p:cNvSpPr txBox="1"/>
          <p:nvPr/>
        </p:nvSpPr>
        <p:spPr>
          <a:xfrm>
            <a:off x="8967484" y="7141179"/>
            <a:ext cx="229362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spc="10" dirty="0">
                <a:solidFill>
                  <a:srgbClr val="8E9095"/>
                </a:solidFill>
                <a:latin typeface="Trebuchet MS"/>
                <a:cs typeface="Trebuchet MS"/>
              </a:rPr>
              <a:t>1 </a:t>
            </a:r>
            <a:r>
              <a:rPr sz="1600" spc="75" dirty="0">
                <a:solidFill>
                  <a:srgbClr val="8E9095"/>
                </a:solidFill>
                <a:latin typeface="Trebuchet MS"/>
                <a:cs typeface="Trebuchet MS"/>
              </a:rPr>
              <a:t>~</a:t>
            </a:r>
            <a:r>
              <a:rPr sz="1600" spc="-345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8E9095"/>
                </a:solidFill>
                <a:latin typeface="Trebuchet MS"/>
                <a:cs typeface="Trebuchet MS"/>
              </a:rPr>
              <a:t>5 </a:t>
            </a:r>
            <a:r>
              <a:rPr sz="1600" spc="25" dirty="0">
                <a:solidFill>
                  <a:srgbClr val="8E9095"/>
                </a:solidFill>
                <a:latin typeface="Trebuchet MS"/>
                <a:cs typeface="Trebuchet MS"/>
              </a:rPr>
              <a:t>Liters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ts val="1800"/>
              </a:lnSpc>
              <a:spcBef>
                <a:spcPts val="95"/>
              </a:spcBef>
            </a:pPr>
            <a:r>
              <a:rPr sz="1600" spc="-20" dirty="0">
                <a:solidFill>
                  <a:srgbClr val="8E9095"/>
                </a:solidFill>
                <a:latin typeface="Trebuchet MS"/>
                <a:cs typeface="Trebuchet MS"/>
              </a:rPr>
              <a:t>max.</a:t>
            </a:r>
            <a:r>
              <a:rPr sz="1600" spc="-125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8E9095"/>
                </a:solidFill>
                <a:latin typeface="Trebuchet MS"/>
                <a:cs typeface="Trebuchet MS"/>
              </a:rPr>
              <a:t>2,500</a:t>
            </a:r>
            <a:r>
              <a:rPr sz="1600" spc="-120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8E9095"/>
                </a:solidFill>
                <a:latin typeface="Trebuchet MS"/>
                <a:cs typeface="Trebuchet MS"/>
              </a:rPr>
              <a:t>psig</a:t>
            </a:r>
            <a:r>
              <a:rPr sz="1600" spc="-120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8E9095"/>
                </a:solidFill>
                <a:latin typeface="Trebuchet MS"/>
                <a:cs typeface="Trebuchet MS"/>
              </a:rPr>
              <a:t>(170</a:t>
            </a:r>
            <a:r>
              <a:rPr sz="1600" spc="-120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E9095"/>
                </a:solidFill>
                <a:latin typeface="Trebuchet MS"/>
                <a:cs typeface="Trebuchet MS"/>
              </a:rPr>
              <a:t>bar)  </a:t>
            </a:r>
            <a:r>
              <a:rPr sz="1600" spc="-20" dirty="0">
                <a:solidFill>
                  <a:srgbClr val="8E9095"/>
                </a:solidFill>
                <a:latin typeface="Trebuchet MS"/>
                <a:cs typeface="Trebuchet MS"/>
              </a:rPr>
              <a:t>max. </a:t>
            </a:r>
            <a:r>
              <a:rPr sz="1600" spc="-5" dirty="0">
                <a:solidFill>
                  <a:srgbClr val="8E9095"/>
                </a:solidFill>
                <a:latin typeface="Trebuchet MS"/>
                <a:cs typeface="Trebuchet MS"/>
              </a:rPr>
              <a:t>300°C</a:t>
            </a:r>
            <a:r>
              <a:rPr sz="1600" spc="-200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8E9095"/>
                </a:solidFill>
                <a:latin typeface="Trebuchet MS"/>
                <a:cs typeface="Trebuchet MS"/>
              </a:rPr>
              <a:t>(572°F)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700"/>
              </a:lnSpc>
            </a:pPr>
            <a:r>
              <a:rPr sz="1600" spc="-20" dirty="0">
                <a:solidFill>
                  <a:srgbClr val="8E9095"/>
                </a:solidFill>
                <a:latin typeface="Trebuchet MS"/>
                <a:cs typeface="Trebuchet MS"/>
              </a:rPr>
              <a:t>max. 30,000</a:t>
            </a:r>
            <a:r>
              <a:rPr sz="1600" spc="-200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8E9095"/>
                </a:solidFill>
                <a:latin typeface="Trebuchet MS"/>
                <a:cs typeface="Trebuchet MS"/>
              </a:rPr>
              <a:t>cps.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</a:pPr>
            <a:r>
              <a:rPr sz="1600" spc="-20" dirty="0">
                <a:solidFill>
                  <a:srgbClr val="8E9095"/>
                </a:solidFill>
                <a:latin typeface="Trebuchet MS"/>
                <a:cs typeface="Trebuchet MS"/>
              </a:rPr>
              <a:t>max. </a:t>
            </a:r>
            <a:r>
              <a:rPr sz="1600" spc="-25" dirty="0">
                <a:solidFill>
                  <a:srgbClr val="8E9095"/>
                </a:solidFill>
                <a:latin typeface="Trebuchet MS"/>
                <a:cs typeface="Trebuchet MS"/>
              </a:rPr>
              <a:t>1,800</a:t>
            </a:r>
            <a:r>
              <a:rPr sz="1600" spc="-200" dirty="0">
                <a:solidFill>
                  <a:srgbClr val="8E9095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8E9095"/>
                </a:solidFill>
                <a:latin typeface="Trebuchet MS"/>
                <a:cs typeface="Trebuchet MS"/>
              </a:rPr>
              <a:t>rpm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1" name="object 151">
            <a:extLst>
              <a:ext uri="{FF2B5EF4-FFF2-40B4-BE49-F238E27FC236}">
                <a16:creationId xmlns:a16="http://schemas.microsoft.com/office/drawing/2014/main" id="{AE14ABD8-79CC-489B-B732-B7CDBBD4AD4F}"/>
              </a:ext>
            </a:extLst>
          </p:cNvPr>
          <p:cNvSpPr txBox="1"/>
          <p:nvPr/>
        </p:nvSpPr>
        <p:spPr>
          <a:xfrm>
            <a:off x="3829050" y="8446051"/>
            <a:ext cx="3372104" cy="132478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ko-KR" altLang="en-US" sz="1400" dirty="0">
                <a:latin typeface="+mj-ea"/>
                <a:ea typeface="+mj-ea"/>
                <a:cs typeface="HYHeadLine-Medium"/>
              </a:rPr>
              <a:t>■ </a:t>
            </a:r>
            <a:r>
              <a:rPr lang="en-US" altLang="ko-KR" sz="1400" b="1" dirty="0" err="1">
                <a:latin typeface="+mj-ea"/>
                <a:ea typeface="+mj-ea"/>
                <a:cs typeface="HYHeadLine-Medium"/>
              </a:rPr>
              <a:t>Gimpo</a:t>
            </a:r>
            <a:r>
              <a:rPr lang="en-US" altLang="ko-KR" sz="1400" b="1" dirty="0">
                <a:latin typeface="+mj-ea"/>
                <a:ea typeface="+mj-ea"/>
                <a:cs typeface="HYHeadLine-Medium"/>
              </a:rPr>
              <a:t> Factory</a:t>
            </a:r>
            <a:endParaRPr lang="ko-KR" altLang="en-US" sz="1400" b="1" dirty="0">
              <a:latin typeface="+mj-ea"/>
              <a:ea typeface="+mj-ea"/>
              <a:cs typeface="HYHeadLine-Medium"/>
            </a:endParaRP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10048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) Na-dong</a:t>
            </a:r>
            <a:r>
              <a:rPr lang="ko-KR" altLang="en-US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 </a:t>
            </a:r>
            <a:r>
              <a:rPr lang="en-US" altLang="ko-KR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127,</a:t>
            </a:r>
            <a:r>
              <a:rPr lang="ko-KR" altLang="en-US" sz="1400" spc="-35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 </a:t>
            </a:r>
            <a:endParaRPr lang="en-US" altLang="ko-KR" sz="1400" spc="-35" dirty="0">
              <a:solidFill>
                <a:srgbClr val="808284"/>
              </a:solidFill>
              <a:latin typeface="+mj-ea"/>
              <a:ea typeface="+mj-ea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117,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Hwanggeum-ro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Yangchon-eup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</a:t>
            </a:r>
            <a:r>
              <a:rPr lang="en-US" altLang="ko-KR" sz="1400" spc="-20" dirty="0" err="1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Gimpo-si</a:t>
            </a:r>
            <a:r>
              <a:rPr lang="en-US" altLang="ko-KR" sz="1400" spc="-20" dirty="0">
                <a:solidFill>
                  <a:srgbClr val="808284"/>
                </a:solidFill>
                <a:latin typeface="+mj-ea"/>
                <a:ea typeface="+mj-ea"/>
                <a:cs typeface="Malgun Gothic"/>
              </a:rPr>
              <a:t>, Gyeonggi-do, Korea</a:t>
            </a:r>
          </a:p>
          <a:p>
            <a:pPr marL="12700" marR="5080">
              <a:lnSpc>
                <a:spcPct val="110000"/>
              </a:lnSpc>
              <a:spcBef>
                <a:spcPts val="270"/>
              </a:spcBef>
            </a:pPr>
            <a:r>
              <a:rPr lang="en-US" altLang="ko-KR" sz="1400" spc="80" dirty="0">
                <a:solidFill>
                  <a:srgbClr val="808284"/>
                </a:solidFill>
                <a:latin typeface="+mj-ea"/>
                <a:ea typeface="+mj-ea"/>
                <a:cs typeface="Arial"/>
              </a:rPr>
              <a:t>(Fax) +82-31-999-7202</a:t>
            </a:r>
          </a:p>
        </p:txBody>
      </p:sp>
      <p:sp>
        <p:nvSpPr>
          <p:cNvPr id="153" name="object 153"/>
          <p:cNvSpPr/>
          <p:nvPr/>
        </p:nvSpPr>
        <p:spPr>
          <a:xfrm>
            <a:off x="10529584" y="9971075"/>
            <a:ext cx="4377267" cy="496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2016" y="7327722"/>
            <a:ext cx="1516752" cy="7403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6349775-1DAA-B12A-CDF7-C00E4664FC57}"/>
              </a:ext>
            </a:extLst>
          </p:cNvPr>
          <p:cNvSpPr/>
          <p:nvPr/>
        </p:nvSpPr>
        <p:spPr>
          <a:xfrm>
            <a:off x="12973050" y="3232234"/>
            <a:ext cx="377915" cy="307160"/>
          </a:xfrm>
          <a:prstGeom prst="rect">
            <a:avLst/>
          </a:prstGeom>
          <a:solidFill>
            <a:srgbClr val="00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15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12629"/>
              </p:ext>
            </p:extLst>
          </p:nvPr>
        </p:nvGraphicFramePr>
        <p:xfrm>
          <a:off x="10761916" y="7896300"/>
          <a:ext cx="3916678" cy="1637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259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6350">
                      <a:solidFill>
                        <a:srgbClr val="8E9095"/>
                      </a:solidFill>
                      <a:prstDash val="solid"/>
                    </a:lnR>
                    <a:lnT w="1270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1270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HP,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1270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SDC,</a:t>
                      </a:r>
                      <a:r>
                        <a:rPr sz="900" b="1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HPC,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HTPC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E9095"/>
                      </a:solidFill>
                      <a:prstDash val="solid"/>
                    </a:lnL>
                    <a:lnT w="1270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70815" marR="111125" algn="ctr">
                        <a:lnSpc>
                          <a:spcPts val="900"/>
                        </a:lnSpc>
                      </a:pPr>
                      <a:r>
                        <a:rPr lang="en-US"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Vessel,</a:t>
                      </a:r>
                      <a:r>
                        <a:rPr lang="en-US"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Controller,</a:t>
                      </a:r>
                      <a:r>
                        <a:rPr lang="en-US"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Stirring</a:t>
                      </a:r>
                      <a:r>
                        <a:rPr lang="en-US"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unit(Motor</a:t>
                      </a:r>
                      <a:r>
                        <a:rPr lang="en-US"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4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unit+Magnetic</a:t>
                      </a:r>
                      <a:r>
                        <a:rPr lang="en-US"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5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Drive+Shaft</a:t>
                      </a:r>
                      <a:r>
                        <a:rPr lang="en-US"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Impeller), 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Bottom </a:t>
                      </a:r>
                      <a:r>
                        <a:rPr lang="en-US"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valve, </a:t>
                      </a:r>
                      <a:r>
                        <a:rPr lang="en-US"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lang="en-US"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Gauge, </a:t>
                      </a:r>
                      <a:r>
                        <a:rPr lang="en-US"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Pressure Relief </a:t>
                      </a:r>
                      <a:r>
                        <a:rPr lang="en-US"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valve,  </a:t>
                      </a:r>
                      <a:r>
                        <a:rPr lang="en-US"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 </a:t>
                      </a:r>
                      <a:r>
                        <a:rPr lang="en-US"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sensor(2), </a:t>
                      </a:r>
                      <a:r>
                        <a:rPr lang="en-US"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lang="en-US" sz="800" spc="-4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sensor,Heater</a:t>
                      </a:r>
                      <a:r>
                        <a:rPr lang="en-US"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Lifting </a:t>
                      </a:r>
                      <a:r>
                        <a:rPr lang="en-US"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unit,  </a:t>
                      </a:r>
                      <a:r>
                        <a:rPr lang="en-US"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Cooling</a:t>
                      </a:r>
                      <a:r>
                        <a:rPr lang="en-US"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coil,</a:t>
                      </a:r>
                      <a:r>
                        <a:rPr lang="en-US"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Thermo-well,</a:t>
                      </a:r>
                      <a:r>
                        <a:rPr lang="en-US"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Dip-tube,</a:t>
                      </a:r>
                      <a:r>
                        <a:rPr lang="en-US"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Ball</a:t>
                      </a:r>
                      <a:r>
                        <a:rPr lang="en-US"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6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velve</a:t>
                      </a:r>
                      <a:r>
                        <a:rPr lang="en-US"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(1),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  <a:p>
                      <a:pPr marL="46990" algn="ctr">
                        <a:lnSpc>
                          <a:spcPts val="880"/>
                        </a:lnSpc>
                      </a:pPr>
                      <a:r>
                        <a:rPr lang="en-US"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Needle</a:t>
                      </a:r>
                      <a:r>
                        <a:rPr lang="en-US"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valve(1),</a:t>
                      </a:r>
                      <a:r>
                        <a:rPr lang="en-US"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Fittings,</a:t>
                      </a:r>
                      <a:r>
                        <a:rPr lang="en-US"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Frame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9525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368300" marR="314325" indent="-635" algn="ctr">
                        <a:lnSpc>
                          <a:spcPts val="900"/>
                        </a:lnSpc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Liquid 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system,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Vapor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recovery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system, 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Vacuum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unit,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Unit,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Spare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kits,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kits.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46355" algn="ctr">
                        <a:lnSpc>
                          <a:spcPts val="880"/>
                        </a:lnSpc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Cooling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bath,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Heating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bath,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External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Jacket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61916" y="5984290"/>
          <a:ext cx="3916678" cy="129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399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12700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12700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HP,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12700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SDC,</a:t>
                      </a:r>
                      <a:r>
                        <a:rPr sz="900" b="1" spc="-1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HPC,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HTPC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8E9095"/>
                      </a:solidFill>
                      <a:prstDash val="solid"/>
                    </a:lnL>
                    <a:lnT w="9525">
                      <a:solidFill>
                        <a:srgbClr val="8E9095"/>
                      </a:solidFill>
                      <a:prstDash val="solid"/>
                    </a:lnT>
                    <a:lnB w="12700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21">
                <a:tc>
                  <a:txBody>
                    <a:bodyPr/>
                    <a:lstStyle/>
                    <a:p>
                      <a:pPr marL="305435" marR="187325" indent="-116839">
                        <a:lnSpc>
                          <a:spcPts val="900"/>
                        </a:lnSpc>
                        <a:spcBef>
                          <a:spcPts val="25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Max.</a:t>
                      </a:r>
                      <a:r>
                        <a:rPr sz="800" spc="-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Pressure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bar</a:t>
                      </a:r>
                      <a:r>
                        <a:rPr sz="800" spc="-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(psig)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1270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(147)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1270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(2,500)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1270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(2,500)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1270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35"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209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Max.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ts val="930"/>
                        </a:lnSpc>
                      </a:pP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°C(°F)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209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-20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~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°C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(482)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°C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2540" algn="ctr">
                        <a:lnSpc>
                          <a:spcPts val="93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(572)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930"/>
                        </a:lnSpc>
                        <a:spcBef>
                          <a:spcPts val="23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°C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1270" algn="ctr">
                        <a:lnSpc>
                          <a:spcPts val="930"/>
                        </a:lnSpc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(572)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72">
                <a:tc>
                  <a:txBody>
                    <a:bodyPr/>
                    <a:lstStyle/>
                    <a:p>
                      <a:pPr marL="193675">
                        <a:lnSpc>
                          <a:spcPts val="930"/>
                        </a:lnSpc>
                        <a:spcBef>
                          <a:spcPts val="16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Viscosity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(cps.)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ts val="930"/>
                        </a:lnSpc>
                      </a:pP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sz="80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°C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(212°F)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Max.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Electric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110/220VAC,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1ph,</a:t>
                      </a:r>
                      <a:r>
                        <a:rPr sz="80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50/60Hz, 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15A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761916" y="2672969"/>
          <a:ext cx="3919219" cy="2675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748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HP,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SDC,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HPC,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HTC,</a:t>
                      </a:r>
                      <a:r>
                        <a:rPr sz="900" b="1" spc="-1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HTPC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9525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  <a:solidFill>
                      <a:srgbClr val="CEC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Vessel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310SS,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Inconel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9525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9525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Jacket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(Option)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304SS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304SS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9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Shaft 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Impeller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25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Gasket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PTFE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Hastelloy-C276,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Teflon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39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Inner</a:t>
                      </a:r>
                      <a:r>
                        <a:rPr sz="800" spc="-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Cooling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coil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310SS,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Inconel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74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Thermo-well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310SS,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Inconel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Dip-tube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310SS,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Inconel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39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O-ring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Viton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Kalrez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Kalrez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Bottom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74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Bottom</a:t>
                      </a:r>
                      <a:r>
                        <a:rPr sz="800" spc="-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Valve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654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Kalrez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Kalrez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Kalrez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45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Frame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70"/>
                        </a:spcBef>
                      </a:pP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304SS,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Aluminium,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SS41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304SS,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Aluminium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304SS,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Aluminium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6350">
                      <a:solidFill>
                        <a:srgbClr val="8E9095"/>
                      </a:solidFill>
                      <a:prstDash val="solid"/>
                    </a:lnB>
                    <a:solidFill>
                      <a:srgbClr val="EF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39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Valve 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800" spc="-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Fittings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099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316SS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6350">
                      <a:solidFill>
                        <a:srgbClr val="8E9095"/>
                      </a:solidFill>
                      <a:prstDash val="solid"/>
                    </a:lnL>
                    <a:lnR w="6350">
                      <a:solidFill>
                        <a:srgbClr val="8E9095"/>
                      </a:solidFill>
                      <a:prstDash val="solid"/>
                    </a:lnR>
                    <a:lnT w="635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Hastelloy-C276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8E9095"/>
                      </a:solidFill>
                      <a:prstDash val="solid"/>
                    </a:lnL>
                    <a:lnT w="6350">
                      <a:solidFill>
                        <a:srgbClr val="8E9095"/>
                      </a:solidFill>
                      <a:prstDash val="solid"/>
                    </a:lnT>
                    <a:lnB w="9525">
                      <a:solidFill>
                        <a:srgbClr val="8E90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654601" y="2328151"/>
            <a:ext cx="4030345" cy="235585"/>
          </a:xfrm>
          <a:custGeom>
            <a:avLst/>
            <a:gdLst/>
            <a:ahLst/>
            <a:cxnLst/>
            <a:rect l="l" t="t" r="r" b="b"/>
            <a:pathLst>
              <a:path w="4030344" h="235585">
                <a:moveTo>
                  <a:pt x="4029887" y="117678"/>
                </a:moveTo>
                <a:lnTo>
                  <a:pt x="4020642" y="71869"/>
                </a:lnTo>
                <a:lnTo>
                  <a:pt x="3995429" y="34464"/>
                </a:lnTo>
                <a:lnTo>
                  <a:pt x="3958028" y="9246"/>
                </a:lnTo>
                <a:lnTo>
                  <a:pt x="3912222" y="0"/>
                </a:lnTo>
                <a:lnTo>
                  <a:pt x="2014943" y="0"/>
                </a:lnTo>
                <a:lnTo>
                  <a:pt x="117665" y="0"/>
                </a:lnTo>
                <a:lnTo>
                  <a:pt x="71864" y="9246"/>
                </a:lnTo>
                <a:lnTo>
                  <a:pt x="34463" y="34464"/>
                </a:lnTo>
                <a:lnTo>
                  <a:pt x="9246" y="71869"/>
                </a:lnTo>
                <a:lnTo>
                  <a:pt x="0" y="117678"/>
                </a:lnTo>
                <a:lnTo>
                  <a:pt x="9246" y="163479"/>
                </a:lnTo>
                <a:lnTo>
                  <a:pt x="34463" y="200880"/>
                </a:lnTo>
                <a:lnTo>
                  <a:pt x="71864" y="226097"/>
                </a:lnTo>
                <a:lnTo>
                  <a:pt x="117665" y="235343"/>
                </a:lnTo>
                <a:lnTo>
                  <a:pt x="3912222" y="235343"/>
                </a:lnTo>
                <a:lnTo>
                  <a:pt x="3958028" y="226097"/>
                </a:lnTo>
                <a:lnTo>
                  <a:pt x="3995429" y="200880"/>
                </a:lnTo>
                <a:lnTo>
                  <a:pt x="4020642" y="163479"/>
                </a:lnTo>
                <a:lnTo>
                  <a:pt x="4029887" y="117678"/>
                </a:lnTo>
                <a:close/>
              </a:path>
            </a:pathLst>
          </a:custGeom>
          <a:solidFill>
            <a:srgbClr val="00A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90679" y="2099781"/>
            <a:ext cx="2631758" cy="8328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6" y="92439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34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6" y="1381353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34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96" y="463251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34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96" y="6020790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34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96" y="795182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34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6" y="3977157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34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96" y="10390225"/>
            <a:ext cx="175260" cy="3810"/>
          </a:xfrm>
          <a:custGeom>
            <a:avLst/>
            <a:gdLst/>
            <a:ahLst/>
            <a:cxnLst/>
            <a:rect l="l" t="t" r="r" b="b"/>
            <a:pathLst>
              <a:path w="175260" h="3809">
                <a:moveTo>
                  <a:pt x="0" y="0"/>
                </a:moveTo>
                <a:lnTo>
                  <a:pt x="0" y="3809"/>
                </a:lnTo>
                <a:lnTo>
                  <a:pt x="174834" y="3809"/>
                </a:lnTo>
                <a:lnTo>
                  <a:pt x="174834" y="0"/>
                </a:lnTo>
                <a:lnTo>
                  <a:pt x="0" y="0"/>
                </a:lnTo>
                <a:close/>
              </a:path>
            </a:pathLst>
          </a:custGeom>
          <a:solidFill>
            <a:srgbClr val="92A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36203" y="92439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13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36203" y="138135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13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36203" y="486568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13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36203" y="808193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13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36203" y="409939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13" y="0"/>
                </a:lnTo>
              </a:path>
            </a:pathLst>
          </a:custGeom>
          <a:ln w="3810">
            <a:solidFill>
              <a:srgbClr val="8E9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36203" y="10390225"/>
            <a:ext cx="181610" cy="3810"/>
          </a:xfrm>
          <a:custGeom>
            <a:avLst/>
            <a:gdLst/>
            <a:ahLst/>
            <a:cxnLst/>
            <a:rect l="l" t="t" r="r" b="b"/>
            <a:pathLst>
              <a:path w="181609" h="3809">
                <a:moveTo>
                  <a:pt x="0" y="0"/>
                </a:moveTo>
                <a:lnTo>
                  <a:pt x="0" y="3809"/>
                </a:lnTo>
                <a:lnTo>
                  <a:pt x="181013" y="3809"/>
                </a:lnTo>
                <a:lnTo>
                  <a:pt x="181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2A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8496" y="639000"/>
            <a:ext cx="15109190" cy="14604"/>
            <a:chOff x="8496" y="639000"/>
            <a:chExt cx="15109190" cy="14604"/>
          </a:xfrm>
        </p:grpSpPr>
        <p:sp>
          <p:nvSpPr>
            <p:cNvPr id="21" name="object 21"/>
            <p:cNvSpPr/>
            <p:nvPr/>
          </p:nvSpPr>
          <p:spPr>
            <a:xfrm>
              <a:off x="8496" y="639000"/>
              <a:ext cx="15109190" cy="14604"/>
            </a:xfrm>
            <a:custGeom>
              <a:avLst/>
              <a:gdLst/>
              <a:ahLst/>
              <a:cxnLst/>
              <a:rect l="l" t="t" r="r" b="b"/>
              <a:pathLst>
                <a:path w="15109190" h="14604">
                  <a:moveTo>
                    <a:pt x="15108720" y="14516"/>
                  </a:moveTo>
                  <a:lnTo>
                    <a:pt x="15108720" y="0"/>
                  </a:lnTo>
                  <a:lnTo>
                    <a:pt x="0" y="0"/>
                  </a:lnTo>
                  <a:lnTo>
                    <a:pt x="0" y="14516"/>
                  </a:lnTo>
                  <a:lnTo>
                    <a:pt x="15108720" y="14516"/>
                  </a:lnTo>
                  <a:close/>
                </a:path>
              </a:pathLst>
            </a:custGeom>
            <a:solidFill>
              <a:srgbClr val="E0A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96" y="639000"/>
              <a:ext cx="15108719" cy="145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496" y="498449"/>
            <a:ext cx="15108720" cy="8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8496" y="674158"/>
            <a:ext cx="15109190" cy="14604"/>
            <a:chOff x="8496" y="674158"/>
            <a:chExt cx="15109190" cy="14604"/>
          </a:xfrm>
        </p:grpSpPr>
        <p:sp>
          <p:nvSpPr>
            <p:cNvPr id="25" name="object 25"/>
            <p:cNvSpPr/>
            <p:nvPr/>
          </p:nvSpPr>
          <p:spPr>
            <a:xfrm>
              <a:off x="8496" y="674166"/>
              <a:ext cx="15109190" cy="14604"/>
            </a:xfrm>
            <a:custGeom>
              <a:avLst/>
              <a:gdLst/>
              <a:ahLst/>
              <a:cxnLst/>
              <a:rect l="l" t="t" r="r" b="b"/>
              <a:pathLst>
                <a:path w="15109190" h="14604">
                  <a:moveTo>
                    <a:pt x="0" y="0"/>
                  </a:moveTo>
                  <a:lnTo>
                    <a:pt x="15108720" y="0"/>
                  </a:lnTo>
                  <a:lnTo>
                    <a:pt x="15108720" y="14503"/>
                  </a:lnTo>
                  <a:lnTo>
                    <a:pt x="0" y="14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A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96" y="674158"/>
              <a:ext cx="15108720" cy="145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496" y="603842"/>
            <a:ext cx="15109190" cy="14604"/>
            <a:chOff x="8496" y="603842"/>
            <a:chExt cx="15109190" cy="14604"/>
          </a:xfrm>
        </p:grpSpPr>
        <p:sp>
          <p:nvSpPr>
            <p:cNvPr id="28" name="object 28"/>
            <p:cNvSpPr/>
            <p:nvPr/>
          </p:nvSpPr>
          <p:spPr>
            <a:xfrm>
              <a:off x="8496" y="603846"/>
              <a:ext cx="15109190" cy="14604"/>
            </a:xfrm>
            <a:custGeom>
              <a:avLst/>
              <a:gdLst/>
              <a:ahLst/>
              <a:cxnLst/>
              <a:rect l="l" t="t" r="r" b="b"/>
              <a:pathLst>
                <a:path w="15109190" h="14604">
                  <a:moveTo>
                    <a:pt x="0" y="0"/>
                  </a:moveTo>
                  <a:lnTo>
                    <a:pt x="15108720" y="0"/>
                  </a:lnTo>
                  <a:lnTo>
                    <a:pt x="15108720" y="14605"/>
                  </a:lnTo>
                  <a:lnTo>
                    <a:pt x="0" y="14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A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96" y="603842"/>
              <a:ext cx="15108720" cy="146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495" y="10189756"/>
            <a:ext cx="15108721" cy="951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3218" y="256081"/>
            <a:ext cx="3168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8E9095"/>
                </a:solidFill>
                <a:latin typeface="Tahoma"/>
                <a:cs typeface="Tahoma"/>
              </a:rPr>
              <a:t>An</a:t>
            </a:r>
            <a:r>
              <a:rPr sz="1000" spc="-60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8E9095"/>
                </a:solidFill>
                <a:latin typeface="Tahoma"/>
                <a:cs typeface="Tahoma"/>
              </a:rPr>
              <a:t>Inspired</a:t>
            </a:r>
            <a:r>
              <a:rPr sz="1000" spc="-60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8E9095"/>
                </a:solidFill>
                <a:latin typeface="Tahoma"/>
                <a:cs typeface="Tahoma"/>
              </a:rPr>
              <a:t>Future</a:t>
            </a:r>
            <a:r>
              <a:rPr sz="1000" spc="-55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8E9095"/>
                </a:solidFill>
                <a:latin typeface="Tahoma"/>
                <a:cs typeface="Tahoma"/>
              </a:rPr>
              <a:t>Shaped</a:t>
            </a:r>
            <a:r>
              <a:rPr sz="1000" spc="-60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8E9095"/>
                </a:solidFill>
                <a:latin typeface="Tahoma"/>
                <a:cs typeface="Tahoma"/>
              </a:rPr>
              <a:t>through</a:t>
            </a:r>
            <a:r>
              <a:rPr sz="1000" spc="-55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10" dirty="0">
                <a:solidFill>
                  <a:srgbClr val="8E9095"/>
                </a:solidFill>
                <a:latin typeface="Tahoma"/>
                <a:cs typeface="Tahoma"/>
              </a:rPr>
              <a:t>Challenge</a:t>
            </a:r>
            <a:r>
              <a:rPr sz="1000" spc="-60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70" dirty="0">
                <a:solidFill>
                  <a:srgbClr val="8E9095"/>
                </a:solidFill>
                <a:latin typeface="Tahoma"/>
                <a:cs typeface="Tahoma"/>
              </a:rPr>
              <a:t>&amp;</a:t>
            </a:r>
            <a:r>
              <a:rPr sz="1000" spc="-55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8E9095"/>
                </a:solidFill>
                <a:latin typeface="Tahoma"/>
                <a:cs typeface="Tahoma"/>
              </a:rPr>
              <a:t>Change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246" y="10359632"/>
            <a:ext cx="1489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8E9095"/>
                </a:solidFill>
                <a:latin typeface="Tahoma"/>
                <a:cs typeface="Tahoma"/>
              </a:rPr>
              <a:t>Lab-scale </a:t>
            </a:r>
            <a:r>
              <a:rPr sz="800" spc="10" dirty="0">
                <a:solidFill>
                  <a:srgbClr val="8E9095"/>
                </a:solidFill>
                <a:latin typeface="Tahoma"/>
                <a:cs typeface="Tahoma"/>
              </a:rPr>
              <a:t>Batch</a:t>
            </a:r>
            <a:r>
              <a:rPr sz="800" spc="-190" dirty="0">
                <a:solidFill>
                  <a:srgbClr val="8E909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8E9095"/>
                </a:solidFill>
                <a:latin typeface="Tahoma"/>
                <a:cs typeface="Tahoma"/>
              </a:rPr>
              <a:t>Reactor </a:t>
            </a:r>
            <a:r>
              <a:rPr sz="800" spc="-5" dirty="0">
                <a:solidFill>
                  <a:srgbClr val="8E9095"/>
                </a:solidFill>
                <a:latin typeface="Tahoma"/>
                <a:cs typeface="Tahoma"/>
              </a:rPr>
              <a:t>System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97507" y="10409390"/>
            <a:ext cx="6350" cy="76200"/>
          </a:xfrm>
          <a:custGeom>
            <a:avLst/>
            <a:gdLst/>
            <a:ahLst/>
            <a:cxnLst/>
            <a:rect l="l" t="t" r="r" b="b"/>
            <a:pathLst>
              <a:path w="6350" h="76200">
                <a:moveTo>
                  <a:pt x="6299" y="75755"/>
                </a:moveTo>
                <a:lnTo>
                  <a:pt x="6299" y="0"/>
                </a:lnTo>
                <a:lnTo>
                  <a:pt x="0" y="0"/>
                </a:lnTo>
                <a:lnTo>
                  <a:pt x="0" y="75755"/>
                </a:lnTo>
                <a:lnTo>
                  <a:pt x="6299" y="75755"/>
                </a:lnTo>
                <a:close/>
              </a:path>
            </a:pathLst>
          </a:custGeom>
          <a:solidFill>
            <a:srgbClr val="99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31826" y="10359632"/>
            <a:ext cx="3689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8E9095"/>
                </a:solidFill>
                <a:latin typeface="Trebuchet MS"/>
                <a:cs typeface="Trebuchet MS"/>
              </a:rPr>
              <a:t>SLIDER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982242" y="10409390"/>
            <a:ext cx="6350" cy="76200"/>
          </a:xfrm>
          <a:custGeom>
            <a:avLst/>
            <a:gdLst/>
            <a:ahLst/>
            <a:cxnLst/>
            <a:rect l="l" t="t" r="r" b="b"/>
            <a:pathLst>
              <a:path w="6350" h="76200">
                <a:moveTo>
                  <a:pt x="6299" y="75755"/>
                </a:moveTo>
                <a:lnTo>
                  <a:pt x="6299" y="0"/>
                </a:lnTo>
                <a:lnTo>
                  <a:pt x="0" y="0"/>
                </a:lnTo>
                <a:lnTo>
                  <a:pt x="0" y="75755"/>
                </a:lnTo>
                <a:lnTo>
                  <a:pt x="6299" y="75755"/>
                </a:lnTo>
                <a:close/>
              </a:path>
            </a:pathLst>
          </a:custGeom>
          <a:solidFill>
            <a:srgbClr val="99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999561" y="10351692"/>
            <a:ext cx="878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8E9095"/>
                </a:solidFill>
                <a:latin typeface="Times New Roman"/>
                <a:cs typeface="Times New Roman"/>
              </a:rPr>
              <a:t>SEIN </a:t>
            </a:r>
            <a:r>
              <a:rPr sz="800" spc="-20" dirty="0">
                <a:solidFill>
                  <a:srgbClr val="8E9095"/>
                </a:solidFill>
                <a:latin typeface="Times New Roman"/>
                <a:cs typeface="Times New Roman"/>
              </a:rPr>
              <a:t>TNS</a:t>
            </a:r>
            <a:r>
              <a:rPr sz="800" spc="-75" dirty="0">
                <a:solidFill>
                  <a:srgbClr val="8E9095"/>
                </a:solidFill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8E9095"/>
                </a:solidFill>
                <a:latin typeface="Times New Roman"/>
                <a:cs typeface="Times New Roman"/>
              </a:rPr>
              <a:t>CO.,LTD.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59076" y="10351692"/>
            <a:ext cx="745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8E9095"/>
                </a:solidFill>
                <a:latin typeface="Times New Roman"/>
                <a:cs typeface="Times New Roman"/>
                <a:hlinkClick r:id="rId7"/>
              </a:rPr>
              <a:t>www.seintns.com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96" y="10593831"/>
            <a:ext cx="15109190" cy="96520"/>
          </a:xfrm>
          <a:custGeom>
            <a:avLst/>
            <a:gdLst/>
            <a:ahLst/>
            <a:cxnLst/>
            <a:rect l="l" t="t" r="r" b="b"/>
            <a:pathLst>
              <a:path w="15109190" h="96520">
                <a:moveTo>
                  <a:pt x="0" y="0"/>
                </a:moveTo>
                <a:lnTo>
                  <a:pt x="15108720" y="0"/>
                </a:lnTo>
                <a:lnTo>
                  <a:pt x="15108720" y="96393"/>
                </a:lnTo>
                <a:lnTo>
                  <a:pt x="0" y="96393"/>
                </a:lnTo>
                <a:lnTo>
                  <a:pt x="0" y="0"/>
                </a:lnTo>
                <a:close/>
              </a:path>
            </a:pathLst>
          </a:custGeom>
          <a:solidFill>
            <a:srgbClr val="8E9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5277554" y="921734"/>
            <a:ext cx="4001770" cy="4104640"/>
            <a:chOff x="5277554" y="921734"/>
            <a:chExt cx="4001770" cy="4104640"/>
          </a:xfrm>
        </p:grpSpPr>
        <p:sp>
          <p:nvSpPr>
            <p:cNvPr id="40" name="object 40"/>
            <p:cNvSpPr/>
            <p:nvPr/>
          </p:nvSpPr>
          <p:spPr>
            <a:xfrm>
              <a:off x="5302935" y="3151454"/>
              <a:ext cx="1849551" cy="18494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90248" y="3138754"/>
              <a:ext cx="1875155" cy="1875155"/>
            </a:xfrm>
            <a:custGeom>
              <a:avLst/>
              <a:gdLst/>
              <a:ahLst/>
              <a:cxnLst/>
              <a:rect l="l" t="t" r="r" b="b"/>
              <a:pathLst>
                <a:path w="1875154" h="1875154">
                  <a:moveTo>
                    <a:pt x="1874939" y="937412"/>
                  </a:moveTo>
                  <a:lnTo>
                    <a:pt x="1873719" y="985650"/>
                  </a:lnTo>
                  <a:lnTo>
                    <a:pt x="1870099" y="1033254"/>
                  </a:lnTo>
                  <a:lnTo>
                    <a:pt x="1864137" y="1080167"/>
                  </a:lnTo>
                  <a:lnTo>
                    <a:pt x="1855892" y="1126328"/>
                  </a:lnTo>
                  <a:lnTo>
                    <a:pt x="1845424" y="1171680"/>
                  </a:lnTo>
                  <a:lnTo>
                    <a:pt x="1832792" y="1216163"/>
                  </a:lnTo>
                  <a:lnTo>
                    <a:pt x="1818053" y="1259718"/>
                  </a:lnTo>
                  <a:lnTo>
                    <a:pt x="1801267" y="1302286"/>
                  </a:lnTo>
                  <a:lnTo>
                    <a:pt x="1782493" y="1343810"/>
                  </a:lnTo>
                  <a:lnTo>
                    <a:pt x="1761790" y="1384228"/>
                  </a:lnTo>
                  <a:lnTo>
                    <a:pt x="1739217" y="1423484"/>
                  </a:lnTo>
                  <a:lnTo>
                    <a:pt x="1714832" y="1461517"/>
                  </a:lnTo>
                  <a:lnTo>
                    <a:pt x="1688695" y="1498269"/>
                  </a:lnTo>
                  <a:lnTo>
                    <a:pt x="1660865" y="1533682"/>
                  </a:lnTo>
                  <a:lnTo>
                    <a:pt x="1631399" y="1567695"/>
                  </a:lnTo>
                  <a:lnTo>
                    <a:pt x="1600358" y="1600250"/>
                  </a:lnTo>
                  <a:lnTo>
                    <a:pt x="1567800" y="1631289"/>
                  </a:lnTo>
                  <a:lnTo>
                    <a:pt x="1533784" y="1660752"/>
                  </a:lnTo>
                  <a:lnTo>
                    <a:pt x="1498369" y="1688581"/>
                  </a:lnTo>
                  <a:lnTo>
                    <a:pt x="1461614" y="1714716"/>
                  </a:lnTo>
                  <a:lnTo>
                    <a:pt x="1423578" y="1739099"/>
                  </a:lnTo>
                  <a:lnTo>
                    <a:pt x="1384319" y="1761671"/>
                  </a:lnTo>
                  <a:lnTo>
                    <a:pt x="1343897" y="1782372"/>
                  </a:lnTo>
                  <a:lnTo>
                    <a:pt x="1302371" y="1801145"/>
                  </a:lnTo>
                  <a:lnTo>
                    <a:pt x="1259798" y="1817929"/>
                  </a:lnTo>
                  <a:lnTo>
                    <a:pt x="1216239" y="1832667"/>
                  </a:lnTo>
                  <a:lnTo>
                    <a:pt x="1171753" y="1845299"/>
                  </a:lnTo>
                  <a:lnTo>
                    <a:pt x="1126397" y="1855767"/>
                  </a:lnTo>
                  <a:lnTo>
                    <a:pt x="1080231" y="1864010"/>
                  </a:lnTo>
                  <a:lnTo>
                    <a:pt x="1033314" y="1869972"/>
                  </a:lnTo>
                  <a:lnTo>
                    <a:pt x="985705" y="1873592"/>
                  </a:lnTo>
                  <a:lnTo>
                    <a:pt x="937463" y="1874812"/>
                  </a:lnTo>
                  <a:lnTo>
                    <a:pt x="889221" y="1873592"/>
                  </a:lnTo>
                  <a:lnTo>
                    <a:pt x="841613" y="1869972"/>
                  </a:lnTo>
                  <a:lnTo>
                    <a:pt x="794698" y="1864010"/>
                  </a:lnTo>
                  <a:lnTo>
                    <a:pt x="748533" y="1855767"/>
                  </a:lnTo>
                  <a:lnTo>
                    <a:pt x="703178" y="1845299"/>
                  </a:lnTo>
                  <a:lnTo>
                    <a:pt x="658692" y="1832667"/>
                  </a:lnTo>
                  <a:lnTo>
                    <a:pt x="615134" y="1817929"/>
                  </a:lnTo>
                  <a:lnTo>
                    <a:pt x="572562" y="1801145"/>
                  </a:lnTo>
                  <a:lnTo>
                    <a:pt x="531036" y="1782372"/>
                  </a:lnTo>
                  <a:lnTo>
                    <a:pt x="490615" y="1761671"/>
                  </a:lnTo>
                  <a:lnTo>
                    <a:pt x="451356" y="1739099"/>
                  </a:lnTo>
                  <a:lnTo>
                    <a:pt x="413321" y="1714716"/>
                  </a:lnTo>
                  <a:lnTo>
                    <a:pt x="376566" y="1688581"/>
                  </a:lnTo>
                  <a:lnTo>
                    <a:pt x="341151" y="1660752"/>
                  </a:lnTo>
                  <a:lnTo>
                    <a:pt x="307136" y="1631289"/>
                  </a:lnTo>
                  <a:lnTo>
                    <a:pt x="274578" y="1600250"/>
                  </a:lnTo>
                  <a:lnTo>
                    <a:pt x="243537" y="1567695"/>
                  </a:lnTo>
                  <a:lnTo>
                    <a:pt x="214072" y="1533682"/>
                  </a:lnTo>
                  <a:lnTo>
                    <a:pt x="186242" y="1498269"/>
                  </a:lnTo>
                  <a:lnTo>
                    <a:pt x="160105" y="1461517"/>
                  </a:lnTo>
                  <a:lnTo>
                    <a:pt x="135721" y="1423484"/>
                  </a:lnTo>
                  <a:lnTo>
                    <a:pt x="113147" y="1384228"/>
                  </a:lnTo>
                  <a:lnTo>
                    <a:pt x="92445" y="1343810"/>
                  </a:lnTo>
                  <a:lnTo>
                    <a:pt x="73671" y="1302286"/>
                  </a:lnTo>
                  <a:lnTo>
                    <a:pt x="56885" y="1259718"/>
                  </a:lnTo>
                  <a:lnTo>
                    <a:pt x="42146" y="1216163"/>
                  </a:lnTo>
                  <a:lnTo>
                    <a:pt x="29514" y="1171680"/>
                  </a:lnTo>
                  <a:lnTo>
                    <a:pt x="19046" y="1126328"/>
                  </a:lnTo>
                  <a:lnTo>
                    <a:pt x="10801" y="1080167"/>
                  </a:lnTo>
                  <a:lnTo>
                    <a:pt x="4840" y="1033254"/>
                  </a:lnTo>
                  <a:lnTo>
                    <a:pt x="1219" y="985650"/>
                  </a:lnTo>
                  <a:lnTo>
                    <a:pt x="0" y="937412"/>
                  </a:lnTo>
                  <a:lnTo>
                    <a:pt x="1219" y="889173"/>
                  </a:lnTo>
                  <a:lnTo>
                    <a:pt x="4840" y="841567"/>
                  </a:lnTo>
                  <a:lnTo>
                    <a:pt x="10801" y="794654"/>
                  </a:lnTo>
                  <a:lnTo>
                    <a:pt x="19046" y="748491"/>
                  </a:lnTo>
                  <a:lnTo>
                    <a:pt x="29514" y="703139"/>
                  </a:lnTo>
                  <a:lnTo>
                    <a:pt x="42146" y="658655"/>
                  </a:lnTo>
                  <a:lnTo>
                    <a:pt x="56885" y="615099"/>
                  </a:lnTo>
                  <a:lnTo>
                    <a:pt x="73671" y="572530"/>
                  </a:lnTo>
                  <a:lnTo>
                    <a:pt x="92445" y="531006"/>
                  </a:lnTo>
                  <a:lnTo>
                    <a:pt x="113147" y="490587"/>
                  </a:lnTo>
                  <a:lnTo>
                    <a:pt x="135721" y="451331"/>
                  </a:lnTo>
                  <a:lnTo>
                    <a:pt x="160105" y="413297"/>
                  </a:lnTo>
                  <a:lnTo>
                    <a:pt x="186242" y="376544"/>
                  </a:lnTo>
                  <a:lnTo>
                    <a:pt x="214072" y="341132"/>
                  </a:lnTo>
                  <a:lnTo>
                    <a:pt x="243537" y="307118"/>
                  </a:lnTo>
                  <a:lnTo>
                    <a:pt x="274578" y="274562"/>
                  </a:lnTo>
                  <a:lnTo>
                    <a:pt x="307136" y="243523"/>
                  </a:lnTo>
                  <a:lnTo>
                    <a:pt x="341151" y="214060"/>
                  </a:lnTo>
                  <a:lnTo>
                    <a:pt x="376566" y="186231"/>
                  </a:lnTo>
                  <a:lnTo>
                    <a:pt x="413321" y="160096"/>
                  </a:lnTo>
                  <a:lnTo>
                    <a:pt x="451356" y="135713"/>
                  </a:lnTo>
                  <a:lnTo>
                    <a:pt x="490615" y="113141"/>
                  </a:lnTo>
                  <a:lnTo>
                    <a:pt x="531036" y="92439"/>
                  </a:lnTo>
                  <a:lnTo>
                    <a:pt x="572562" y="73666"/>
                  </a:lnTo>
                  <a:lnTo>
                    <a:pt x="615134" y="56882"/>
                  </a:lnTo>
                  <a:lnTo>
                    <a:pt x="658692" y="42144"/>
                  </a:lnTo>
                  <a:lnTo>
                    <a:pt x="703178" y="29512"/>
                  </a:lnTo>
                  <a:lnTo>
                    <a:pt x="748533" y="19045"/>
                  </a:lnTo>
                  <a:lnTo>
                    <a:pt x="794698" y="10801"/>
                  </a:lnTo>
                  <a:lnTo>
                    <a:pt x="841613" y="4839"/>
                  </a:lnTo>
                  <a:lnTo>
                    <a:pt x="889221" y="1219"/>
                  </a:lnTo>
                  <a:lnTo>
                    <a:pt x="937463" y="0"/>
                  </a:lnTo>
                  <a:lnTo>
                    <a:pt x="985705" y="1219"/>
                  </a:lnTo>
                  <a:lnTo>
                    <a:pt x="1033314" y="4839"/>
                  </a:lnTo>
                  <a:lnTo>
                    <a:pt x="1080231" y="10801"/>
                  </a:lnTo>
                  <a:lnTo>
                    <a:pt x="1126397" y="19045"/>
                  </a:lnTo>
                  <a:lnTo>
                    <a:pt x="1171753" y="29512"/>
                  </a:lnTo>
                  <a:lnTo>
                    <a:pt x="1216239" y="42144"/>
                  </a:lnTo>
                  <a:lnTo>
                    <a:pt x="1259798" y="56882"/>
                  </a:lnTo>
                  <a:lnTo>
                    <a:pt x="1302371" y="73666"/>
                  </a:lnTo>
                  <a:lnTo>
                    <a:pt x="1343897" y="92439"/>
                  </a:lnTo>
                  <a:lnTo>
                    <a:pt x="1384319" y="113141"/>
                  </a:lnTo>
                  <a:lnTo>
                    <a:pt x="1423578" y="135713"/>
                  </a:lnTo>
                  <a:lnTo>
                    <a:pt x="1461614" y="160096"/>
                  </a:lnTo>
                  <a:lnTo>
                    <a:pt x="1498369" y="186231"/>
                  </a:lnTo>
                  <a:lnTo>
                    <a:pt x="1533784" y="214060"/>
                  </a:lnTo>
                  <a:lnTo>
                    <a:pt x="1567800" y="243523"/>
                  </a:lnTo>
                  <a:lnTo>
                    <a:pt x="1600358" y="274562"/>
                  </a:lnTo>
                  <a:lnTo>
                    <a:pt x="1631399" y="307118"/>
                  </a:lnTo>
                  <a:lnTo>
                    <a:pt x="1660865" y="341132"/>
                  </a:lnTo>
                  <a:lnTo>
                    <a:pt x="1688695" y="376544"/>
                  </a:lnTo>
                  <a:lnTo>
                    <a:pt x="1714832" y="413297"/>
                  </a:lnTo>
                  <a:lnTo>
                    <a:pt x="1739217" y="451331"/>
                  </a:lnTo>
                  <a:lnTo>
                    <a:pt x="1761790" y="490587"/>
                  </a:lnTo>
                  <a:lnTo>
                    <a:pt x="1782493" y="531006"/>
                  </a:lnTo>
                  <a:lnTo>
                    <a:pt x="1801267" y="572530"/>
                  </a:lnTo>
                  <a:lnTo>
                    <a:pt x="1818053" y="615099"/>
                  </a:lnTo>
                  <a:lnTo>
                    <a:pt x="1832792" y="658655"/>
                  </a:lnTo>
                  <a:lnTo>
                    <a:pt x="1845424" y="703139"/>
                  </a:lnTo>
                  <a:lnTo>
                    <a:pt x="1855892" y="748491"/>
                  </a:lnTo>
                  <a:lnTo>
                    <a:pt x="1864137" y="794654"/>
                  </a:lnTo>
                  <a:lnTo>
                    <a:pt x="1870099" y="841567"/>
                  </a:lnTo>
                  <a:lnTo>
                    <a:pt x="1873719" y="889173"/>
                  </a:lnTo>
                  <a:lnTo>
                    <a:pt x="1874939" y="937412"/>
                  </a:lnTo>
                  <a:close/>
                </a:path>
              </a:pathLst>
            </a:custGeom>
            <a:ln w="253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59980" y="4080344"/>
              <a:ext cx="490220" cy="0"/>
            </a:xfrm>
            <a:custGeom>
              <a:avLst/>
              <a:gdLst/>
              <a:ahLst/>
              <a:cxnLst/>
              <a:rect l="l" t="t" r="r" b="b"/>
              <a:pathLst>
                <a:path w="490220">
                  <a:moveTo>
                    <a:pt x="0" y="0"/>
                  </a:moveTo>
                  <a:lnTo>
                    <a:pt x="490220" y="0"/>
                  </a:lnTo>
                </a:path>
              </a:pathLst>
            </a:custGeom>
            <a:ln w="3810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25414" y="947115"/>
              <a:ext cx="1849551" cy="18495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12714" y="934427"/>
              <a:ext cx="1875155" cy="1875155"/>
            </a:xfrm>
            <a:custGeom>
              <a:avLst/>
              <a:gdLst/>
              <a:ahLst/>
              <a:cxnLst/>
              <a:rect l="l" t="t" r="r" b="b"/>
              <a:pathLst>
                <a:path w="1875154" h="1875155">
                  <a:moveTo>
                    <a:pt x="1874939" y="937463"/>
                  </a:moveTo>
                  <a:lnTo>
                    <a:pt x="1873719" y="985705"/>
                  </a:lnTo>
                  <a:lnTo>
                    <a:pt x="1870099" y="1033314"/>
                  </a:lnTo>
                  <a:lnTo>
                    <a:pt x="1864137" y="1080231"/>
                  </a:lnTo>
                  <a:lnTo>
                    <a:pt x="1855892" y="1126397"/>
                  </a:lnTo>
                  <a:lnTo>
                    <a:pt x="1845424" y="1171753"/>
                  </a:lnTo>
                  <a:lnTo>
                    <a:pt x="1832792" y="1216239"/>
                  </a:lnTo>
                  <a:lnTo>
                    <a:pt x="1818053" y="1259798"/>
                  </a:lnTo>
                  <a:lnTo>
                    <a:pt x="1801267" y="1302371"/>
                  </a:lnTo>
                  <a:lnTo>
                    <a:pt x="1782494" y="1343897"/>
                  </a:lnTo>
                  <a:lnTo>
                    <a:pt x="1761791" y="1384319"/>
                  </a:lnTo>
                  <a:lnTo>
                    <a:pt x="1739218" y="1423578"/>
                  </a:lnTo>
                  <a:lnTo>
                    <a:pt x="1714833" y="1461614"/>
                  </a:lnTo>
                  <a:lnTo>
                    <a:pt x="1688696" y="1498369"/>
                  </a:lnTo>
                  <a:lnTo>
                    <a:pt x="1660866" y="1533784"/>
                  </a:lnTo>
                  <a:lnTo>
                    <a:pt x="1631401" y="1567800"/>
                  </a:lnTo>
                  <a:lnTo>
                    <a:pt x="1600360" y="1600358"/>
                  </a:lnTo>
                  <a:lnTo>
                    <a:pt x="1567802" y="1631399"/>
                  </a:lnTo>
                  <a:lnTo>
                    <a:pt x="1533787" y="1660865"/>
                  </a:lnTo>
                  <a:lnTo>
                    <a:pt x="1498372" y="1688695"/>
                  </a:lnTo>
                  <a:lnTo>
                    <a:pt x="1461617" y="1714832"/>
                  </a:lnTo>
                  <a:lnTo>
                    <a:pt x="1423582" y="1739217"/>
                  </a:lnTo>
                  <a:lnTo>
                    <a:pt x="1384323" y="1761790"/>
                  </a:lnTo>
                  <a:lnTo>
                    <a:pt x="1343902" y="1782493"/>
                  </a:lnTo>
                  <a:lnTo>
                    <a:pt x="1302376" y="1801267"/>
                  </a:lnTo>
                  <a:lnTo>
                    <a:pt x="1259804" y="1818053"/>
                  </a:lnTo>
                  <a:lnTo>
                    <a:pt x="1216246" y="1832792"/>
                  </a:lnTo>
                  <a:lnTo>
                    <a:pt x="1171760" y="1845424"/>
                  </a:lnTo>
                  <a:lnTo>
                    <a:pt x="1126405" y="1855892"/>
                  </a:lnTo>
                  <a:lnTo>
                    <a:pt x="1080240" y="1864137"/>
                  </a:lnTo>
                  <a:lnTo>
                    <a:pt x="1033325" y="1870099"/>
                  </a:lnTo>
                  <a:lnTo>
                    <a:pt x="985717" y="1873719"/>
                  </a:lnTo>
                  <a:lnTo>
                    <a:pt x="937475" y="1874939"/>
                  </a:lnTo>
                  <a:lnTo>
                    <a:pt x="889233" y="1873719"/>
                  </a:lnTo>
                  <a:lnTo>
                    <a:pt x="841624" y="1870099"/>
                  </a:lnTo>
                  <a:lnTo>
                    <a:pt x="794707" y="1864137"/>
                  </a:lnTo>
                  <a:lnTo>
                    <a:pt x="748541" y="1855892"/>
                  </a:lnTo>
                  <a:lnTo>
                    <a:pt x="703186" y="1845424"/>
                  </a:lnTo>
                  <a:lnTo>
                    <a:pt x="658699" y="1832792"/>
                  </a:lnTo>
                  <a:lnTo>
                    <a:pt x="615140" y="1818053"/>
                  </a:lnTo>
                  <a:lnTo>
                    <a:pt x="572567" y="1801267"/>
                  </a:lnTo>
                  <a:lnTo>
                    <a:pt x="531041" y="1782493"/>
                  </a:lnTo>
                  <a:lnTo>
                    <a:pt x="490619" y="1761790"/>
                  </a:lnTo>
                  <a:lnTo>
                    <a:pt x="451360" y="1739217"/>
                  </a:lnTo>
                  <a:lnTo>
                    <a:pt x="413324" y="1714832"/>
                  </a:lnTo>
                  <a:lnTo>
                    <a:pt x="376569" y="1688695"/>
                  </a:lnTo>
                  <a:lnTo>
                    <a:pt x="341154" y="1660865"/>
                  </a:lnTo>
                  <a:lnTo>
                    <a:pt x="307138" y="1631399"/>
                  </a:lnTo>
                  <a:lnTo>
                    <a:pt x="274580" y="1600358"/>
                  </a:lnTo>
                  <a:lnTo>
                    <a:pt x="243539" y="1567800"/>
                  </a:lnTo>
                  <a:lnTo>
                    <a:pt x="214073" y="1533784"/>
                  </a:lnTo>
                  <a:lnTo>
                    <a:pt x="186243" y="1498369"/>
                  </a:lnTo>
                  <a:lnTo>
                    <a:pt x="160106" y="1461614"/>
                  </a:lnTo>
                  <a:lnTo>
                    <a:pt x="135721" y="1423578"/>
                  </a:lnTo>
                  <a:lnTo>
                    <a:pt x="113148" y="1384319"/>
                  </a:lnTo>
                  <a:lnTo>
                    <a:pt x="92445" y="1343897"/>
                  </a:lnTo>
                  <a:lnTo>
                    <a:pt x="73671" y="1302371"/>
                  </a:lnTo>
                  <a:lnTo>
                    <a:pt x="56885" y="1259798"/>
                  </a:lnTo>
                  <a:lnTo>
                    <a:pt x="42147" y="1216239"/>
                  </a:lnTo>
                  <a:lnTo>
                    <a:pt x="29514" y="1171753"/>
                  </a:lnTo>
                  <a:lnTo>
                    <a:pt x="19046" y="1126397"/>
                  </a:lnTo>
                  <a:lnTo>
                    <a:pt x="10801" y="1080231"/>
                  </a:lnTo>
                  <a:lnTo>
                    <a:pt x="4840" y="1033314"/>
                  </a:lnTo>
                  <a:lnTo>
                    <a:pt x="1219" y="985705"/>
                  </a:lnTo>
                  <a:lnTo>
                    <a:pt x="0" y="937463"/>
                  </a:lnTo>
                  <a:lnTo>
                    <a:pt x="1219" y="889220"/>
                  </a:lnTo>
                  <a:lnTo>
                    <a:pt x="4840" y="841611"/>
                  </a:lnTo>
                  <a:lnTo>
                    <a:pt x="10801" y="794695"/>
                  </a:lnTo>
                  <a:lnTo>
                    <a:pt x="19046" y="748529"/>
                  </a:lnTo>
                  <a:lnTo>
                    <a:pt x="29514" y="703174"/>
                  </a:lnTo>
                  <a:lnTo>
                    <a:pt x="42147" y="658687"/>
                  </a:lnTo>
                  <a:lnTo>
                    <a:pt x="56885" y="615129"/>
                  </a:lnTo>
                  <a:lnTo>
                    <a:pt x="73671" y="572557"/>
                  </a:lnTo>
                  <a:lnTo>
                    <a:pt x="92445" y="531031"/>
                  </a:lnTo>
                  <a:lnTo>
                    <a:pt x="113148" y="490609"/>
                  </a:lnTo>
                  <a:lnTo>
                    <a:pt x="135721" y="451351"/>
                  </a:lnTo>
                  <a:lnTo>
                    <a:pt x="160106" y="413315"/>
                  </a:lnTo>
                  <a:lnTo>
                    <a:pt x="186243" y="376561"/>
                  </a:lnTo>
                  <a:lnTo>
                    <a:pt x="214073" y="341146"/>
                  </a:lnTo>
                  <a:lnTo>
                    <a:pt x="243539" y="307131"/>
                  </a:lnTo>
                  <a:lnTo>
                    <a:pt x="274580" y="274574"/>
                  </a:lnTo>
                  <a:lnTo>
                    <a:pt x="307138" y="243533"/>
                  </a:lnTo>
                  <a:lnTo>
                    <a:pt x="341154" y="214068"/>
                  </a:lnTo>
                  <a:lnTo>
                    <a:pt x="376569" y="186238"/>
                  </a:lnTo>
                  <a:lnTo>
                    <a:pt x="413324" y="160102"/>
                  </a:lnTo>
                  <a:lnTo>
                    <a:pt x="451360" y="135718"/>
                  </a:lnTo>
                  <a:lnTo>
                    <a:pt x="490619" y="113145"/>
                  </a:lnTo>
                  <a:lnTo>
                    <a:pt x="531041" y="92442"/>
                  </a:lnTo>
                  <a:lnTo>
                    <a:pt x="572567" y="73669"/>
                  </a:lnTo>
                  <a:lnTo>
                    <a:pt x="615140" y="56884"/>
                  </a:lnTo>
                  <a:lnTo>
                    <a:pt x="658699" y="42145"/>
                  </a:lnTo>
                  <a:lnTo>
                    <a:pt x="703186" y="29513"/>
                  </a:lnTo>
                  <a:lnTo>
                    <a:pt x="748541" y="19045"/>
                  </a:lnTo>
                  <a:lnTo>
                    <a:pt x="794707" y="10801"/>
                  </a:lnTo>
                  <a:lnTo>
                    <a:pt x="841624" y="4839"/>
                  </a:lnTo>
                  <a:lnTo>
                    <a:pt x="889233" y="1219"/>
                  </a:lnTo>
                  <a:lnTo>
                    <a:pt x="937475" y="0"/>
                  </a:lnTo>
                  <a:lnTo>
                    <a:pt x="985717" y="1219"/>
                  </a:lnTo>
                  <a:lnTo>
                    <a:pt x="1033325" y="4839"/>
                  </a:lnTo>
                  <a:lnTo>
                    <a:pt x="1080240" y="10801"/>
                  </a:lnTo>
                  <a:lnTo>
                    <a:pt x="1126405" y="19045"/>
                  </a:lnTo>
                  <a:lnTo>
                    <a:pt x="1171760" y="29513"/>
                  </a:lnTo>
                  <a:lnTo>
                    <a:pt x="1216246" y="42145"/>
                  </a:lnTo>
                  <a:lnTo>
                    <a:pt x="1259804" y="56884"/>
                  </a:lnTo>
                  <a:lnTo>
                    <a:pt x="1302376" y="73669"/>
                  </a:lnTo>
                  <a:lnTo>
                    <a:pt x="1343902" y="92442"/>
                  </a:lnTo>
                  <a:lnTo>
                    <a:pt x="1384323" y="113145"/>
                  </a:lnTo>
                  <a:lnTo>
                    <a:pt x="1423582" y="135718"/>
                  </a:lnTo>
                  <a:lnTo>
                    <a:pt x="1461617" y="160102"/>
                  </a:lnTo>
                  <a:lnTo>
                    <a:pt x="1498372" y="186238"/>
                  </a:lnTo>
                  <a:lnTo>
                    <a:pt x="1533787" y="214068"/>
                  </a:lnTo>
                  <a:lnTo>
                    <a:pt x="1567802" y="243533"/>
                  </a:lnTo>
                  <a:lnTo>
                    <a:pt x="1600360" y="274574"/>
                  </a:lnTo>
                  <a:lnTo>
                    <a:pt x="1631401" y="307131"/>
                  </a:lnTo>
                  <a:lnTo>
                    <a:pt x="1660866" y="341146"/>
                  </a:lnTo>
                  <a:lnTo>
                    <a:pt x="1688696" y="376561"/>
                  </a:lnTo>
                  <a:lnTo>
                    <a:pt x="1714833" y="413315"/>
                  </a:lnTo>
                  <a:lnTo>
                    <a:pt x="1739218" y="451351"/>
                  </a:lnTo>
                  <a:lnTo>
                    <a:pt x="1761791" y="490609"/>
                  </a:lnTo>
                  <a:lnTo>
                    <a:pt x="1782494" y="531031"/>
                  </a:lnTo>
                  <a:lnTo>
                    <a:pt x="1801267" y="572557"/>
                  </a:lnTo>
                  <a:lnTo>
                    <a:pt x="1818053" y="615129"/>
                  </a:lnTo>
                  <a:lnTo>
                    <a:pt x="1832792" y="658687"/>
                  </a:lnTo>
                  <a:lnTo>
                    <a:pt x="1845424" y="703174"/>
                  </a:lnTo>
                  <a:lnTo>
                    <a:pt x="1855892" y="748529"/>
                  </a:lnTo>
                  <a:lnTo>
                    <a:pt x="1864137" y="794695"/>
                  </a:lnTo>
                  <a:lnTo>
                    <a:pt x="1870099" y="841611"/>
                  </a:lnTo>
                  <a:lnTo>
                    <a:pt x="1873719" y="889220"/>
                  </a:lnTo>
                  <a:lnTo>
                    <a:pt x="1874939" y="937463"/>
                  </a:lnTo>
                  <a:close/>
                </a:path>
              </a:pathLst>
            </a:custGeom>
            <a:ln w="253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99592" y="1782851"/>
              <a:ext cx="1782445" cy="2299335"/>
            </a:xfrm>
            <a:custGeom>
              <a:avLst/>
              <a:gdLst/>
              <a:ahLst/>
              <a:cxnLst/>
              <a:rect l="l" t="t" r="r" b="b"/>
              <a:pathLst>
                <a:path w="1782445" h="2299335">
                  <a:moveTo>
                    <a:pt x="0" y="0"/>
                  </a:moveTo>
                  <a:lnTo>
                    <a:pt x="1781886" y="0"/>
                  </a:lnTo>
                </a:path>
                <a:path w="1782445" h="2299335">
                  <a:moveTo>
                    <a:pt x="1777072" y="404533"/>
                  </a:moveTo>
                  <a:lnTo>
                    <a:pt x="1777072" y="0"/>
                  </a:lnTo>
                </a:path>
                <a:path w="1782445" h="2299335">
                  <a:moveTo>
                    <a:pt x="450608" y="894880"/>
                  </a:moveTo>
                  <a:lnTo>
                    <a:pt x="925093" y="894880"/>
                  </a:lnTo>
                </a:path>
                <a:path w="1782445" h="2299335">
                  <a:moveTo>
                    <a:pt x="450608" y="894880"/>
                  </a:moveTo>
                  <a:lnTo>
                    <a:pt x="450608" y="2299017"/>
                  </a:lnTo>
                </a:path>
              </a:pathLst>
            </a:custGeom>
            <a:ln w="3810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64219" y="217634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21069" y="16344"/>
                  </a:moveTo>
                  <a:lnTo>
                    <a:pt x="21069" y="4711"/>
                  </a:lnTo>
                  <a:lnTo>
                    <a:pt x="16344" y="0"/>
                  </a:lnTo>
                  <a:lnTo>
                    <a:pt x="10541" y="0"/>
                  </a:lnTo>
                  <a:lnTo>
                    <a:pt x="4724" y="0"/>
                  </a:lnTo>
                  <a:lnTo>
                    <a:pt x="0" y="4711"/>
                  </a:lnTo>
                  <a:lnTo>
                    <a:pt x="0" y="16344"/>
                  </a:lnTo>
                  <a:lnTo>
                    <a:pt x="4724" y="21069"/>
                  </a:lnTo>
                  <a:lnTo>
                    <a:pt x="16344" y="21069"/>
                  </a:lnTo>
                  <a:lnTo>
                    <a:pt x="21069" y="16344"/>
                  </a:lnTo>
                  <a:close/>
                </a:path>
              </a:pathLst>
            </a:custGeom>
            <a:solidFill>
              <a:srgbClr val="F38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57869" y="2169998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6891" y="0"/>
                  </a:moveTo>
                  <a:lnTo>
                    <a:pt x="26212" y="0"/>
                  </a:lnTo>
                  <a:lnTo>
                    <a:pt x="33769" y="7556"/>
                  </a:lnTo>
                  <a:lnTo>
                    <a:pt x="33769" y="16878"/>
                  </a:lnTo>
                  <a:lnTo>
                    <a:pt x="33769" y="26212"/>
                  </a:lnTo>
                  <a:lnTo>
                    <a:pt x="26212" y="33756"/>
                  </a:lnTo>
                  <a:lnTo>
                    <a:pt x="16891" y="33756"/>
                  </a:lnTo>
                  <a:lnTo>
                    <a:pt x="7569" y="33756"/>
                  </a:lnTo>
                  <a:lnTo>
                    <a:pt x="0" y="26212"/>
                  </a:lnTo>
                  <a:lnTo>
                    <a:pt x="0" y="16878"/>
                  </a:lnTo>
                  <a:lnTo>
                    <a:pt x="0" y="7556"/>
                  </a:lnTo>
                  <a:lnTo>
                    <a:pt x="7569" y="0"/>
                  </a:lnTo>
                  <a:lnTo>
                    <a:pt x="16891" y="0"/>
                  </a:lnTo>
                  <a:close/>
                </a:path>
              </a:pathLst>
            </a:custGeom>
            <a:ln w="126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16811" y="266947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21069" y="16357"/>
                  </a:moveTo>
                  <a:lnTo>
                    <a:pt x="21069" y="4724"/>
                  </a:lnTo>
                  <a:lnTo>
                    <a:pt x="16344" y="0"/>
                  </a:lnTo>
                  <a:lnTo>
                    <a:pt x="10528" y="0"/>
                  </a:lnTo>
                  <a:lnTo>
                    <a:pt x="4724" y="0"/>
                  </a:lnTo>
                  <a:lnTo>
                    <a:pt x="0" y="4724"/>
                  </a:lnTo>
                  <a:lnTo>
                    <a:pt x="0" y="16357"/>
                  </a:lnTo>
                  <a:lnTo>
                    <a:pt x="4724" y="21082"/>
                  </a:lnTo>
                  <a:lnTo>
                    <a:pt x="16344" y="21082"/>
                  </a:lnTo>
                  <a:lnTo>
                    <a:pt x="21069" y="16357"/>
                  </a:lnTo>
                  <a:close/>
                </a:path>
              </a:pathLst>
            </a:custGeom>
            <a:solidFill>
              <a:srgbClr val="F38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10461" y="26631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6878" y="0"/>
                  </a:moveTo>
                  <a:lnTo>
                    <a:pt x="26212" y="0"/>
                  </a:lnTo>
                  <a:lnTo>
                    <a:pt x="33769" y="7543"/>
                  </a:lnTo>
                  <a:lnTo>
                    <a:pt x="33769" y="16878"/>
                  </a:lnTo>
                  <a:lnTo>
                    <a:pt x="33769" y="26212"/>
                  </a:lnTo>
                  <a:lnTo>
                    <a:pt x="26212" y="33756"/>
                  </a:lnTo>
                  <a:lnTo>
                    <a:pt x="16878" y="33756"/>
                  </a:lnTo>
                  <a:lnTo>
                    <a:pt x="7556" y="33756"/>
                  </a:lnTo>
                  <a:lnTo>
                    <a:pt x="0" y="26212"/>
                  </a:lnTo>
                  <a:lnTo>
                    <a:pt x="0" y="16878"/>
                  </a:lnTo>
                  <a:lnTo>
                    <a:pt x="0" y="7543"/>
                  </a:lnTo>
                  <a:lnTo>
                    <a:pt x="7556" y="0"/>
                  </a:lnTo>
                  <a:lnTo>
                    <a:pt x="16878" y="0"/>
                  </a:lnTo>
                  <a:close/>
                </a:path>
              </a:pathLst>
            </a:custGeom>
            <a:ln w="126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05613" y="2232774"/>
              <a:ext cx="573405" cy="1071880"/>
            </a:xfrm>
            <a:custGeom>
              <a:avLst/>
              <a:gdLst/>
              <a:ahLst/>
              <a:cxnLst/>
              <a:rect l="l" t="t" r="r" b="b"/>
              <a:pathLst>
                <a:path w="573404" h="1071879">
                  <a:moveTo>
                    <a:pt x="573363" y="1071411"/>
                  </a:moveTo>
                  <a:lnTo>
                    <a:pt x="573363" y="0"/>
                  </a:lnTo>
                  <a:lnTo>
                    <a:pt x="0" y="0"/>
                  </a:lnTo>
                  <a:lnTo>
                    <a:pt x="0" y="1071411"/>
                  </a:lnTo>
                  <a:lnTo>
                    <a:pt x="573363" y="1071411"/>
                  </a:lnTo>
                  <a:close/>
                </a:path>
              </a:pathLst>
            </a:custGeom>
            <a:solidFill>
              <a:srgbClr val="009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25397" y="998744"/>
            <a:ext cx="389762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4295" algn="l"/>
              </a:tabLst>
            </a:pPr>
            <a:r>
              <a:rPr lang="en-US" sz="1900" b="1" u="heavy" spc="-5" dirty="0">
                <a:solidFill>
                  <a:srgbClr val="00A6E9"/>
                </a:solidFill>
                <a:uFill>
                  <a:solidFill>
                    <a:srgbClr val="00A6E9"/>
                  </a:solidFill>
                </a:uFill>
                <a:latin typeface="Calibri"/>
                <a:cs typeface="Calibri"/>
              </a:rPr>
              <a:t>COMPACT</a:t>
            </a:r>
            <a:r>
              <a:rPr lang="en-US" sz="1900" b="1" u="heavy" spc="-175" dirty="0">
                <a:solidFill>
                  <a:srgbClr val="00A6E9"/>
                </a:solidFill>
                <a:uFill>
                  <a:solidFill>
                    <a:srgbClr val="00A6E9"/>
                  </a:solidFill>
                </a:uFill>
                <a:latin typeface="Calibri"/>
                <a:cs typeface="Calibri"/>
              </a:rPr>
              <a:t> </a:t>
            </a:r>
            <a:r>
              <a:rPr lang="en-US" sz="1900" b="1" u="heavy" spc="-55" dirty="0">
                <a:solidFill>
                  <a:srgbClr val="00A6E9"/>
                </a:solidFill>
                <a:uFill>
                  <a:solidFill>
                    <a:srgbClr val="00A6E9"/>
                  </a:solidFill>
                </a:uFill>
                <a:latin typeface="Calibri"/>
                <a:cs typeface="Calibri"/>
              </a:rPr>
              <a:t>&amp;</a:t>
            </a:r>
            <a:r>
              <a:rPr lang="en-US" sz="1900" b="1" spc="-170" dirty="0">
                <a:solidFill>
                  <a:srgbClr val="00A6E9"/>
                </a:solidFill>
                <a:latin typeface="Calibri"/>
                <a:cs typeface="Calibri"/>
              </a:rPr>
              <a:t> </a:t>
            </a:r>
            <a:r>
              <a:rPr lang="en-US" sz="1900" b="1" spc="30" dirty="0">
                <a:solidFill>
                  <a:srgbClr val="00A6E9"/>
                </a:solidFill>
                <a:latin typeface="Calibri"/>
                <a:cs typeface="Calibri"/>
              </a:rPr>
              <a:t>S</a:t>
            </a:r>
            <a:r>
              <a:rPr lang="en-US" sz="1900" b="1" u="heavy" spc="30" dirty="0">
                <a:solidFill>
                  <a:srgbClr val="00A6E9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IMPLE</a:t>
            </a:r>
            <a:r>
              <a:rPr lang="en-US" sz="1900" b="1" u="heavy" spc="-170" dirty="0">
                <a:solidFill>
                  <a:srgbClr val="00A6E9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 </a:t>
            </a:r>
            <a:r>
              <a:rPr lang="en-US" sz="1900" b="1" u="heavy" spc="40" dirty="0">
                <a:solidFill>
                  <a:srgbClr val="00A6E9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DESIGN</a:t>
            </a:r>
            <a:r>
              <a:rPr lang="en-US" sz="1900" b="1" u="heavy" spc="-170" dirty="0">
                <a:solidFill>
                  <a:srgbClr val="00A6E9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 </a:t>
            </a:r>
            <a:r>
              <a:rPr lang="en-US" sz="1900" b="1" u="heavy" spc="-110" dirty="0">
                <a:solidFill>
                  <a:srgbClr val="00A6E9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!	</a:t>
            </a:r>
            <a:endParaRPr lang="en-US" sz="1900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769847" y="2321804"/>
            <a:ext cx="177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Calibri"/>
                <a:cs typeface="Calibri"/>
              </a:rPr>
              <a:t>SPECIFICATION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1111" y="1899113"/>
            <a:ext cx="38957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u="heavy" spc="110" dirty="0">
                <a:solidFill>
                  <a:srgbClr val="F2922E"/>
                </a:solidFill>
                <a:uFill>
                  <a:solidFill>
                    <a:srgbClr val="F2922E"/>
                  </a:solidFill>
                </a:uFill>
                <a:latin typeface="Calibri"/>
                <a:cs typeface="Calibri"/>
              </a:rPr>
              <a:t>EASY </a:t>
            </a:r>
            <a:r>
              <a:rPr sz="1900" b="1" u="heavy" spc="50" dirty="0">
                <a:solidFill>
                  <a:srgbClr val="F2922E"/>
                </a:solidFill>
                <a:uFill>
                  <a:solidFill>
                    <a:srgbClr val="F2922E"/>
                  </a:solidFill>
                </a:uFill>
                <a:latin typeface="Calibri"/>
                <a:cs typeface="Calibri"/>
              </a:rPr>
              <a:t>OPE</a:t>
            </a:r>
            <a:r>
              <a:rPr sz="1900" b="1" u="heavy" spc="50" dirty="0">
                <a:solidFill>
                  <a:srgbClr val="F2922E"/>
                </a:solidFill>
                <a:uFill>
                  <a:solidFill>
                    <a:srgbClr val="D6DF23"/>
                  </a:solidFill>
                </a:uFill>
                <a:latin typeface="Calibri"/>
                <a:cs typeface="Calibri"/>
              </a:rPr>
              <a:t>R</a:t>
            </a:r>
            <a:r>
              <a:rPr sz="1900" b="1" spc="50" dirty="0">
                <a:solidFill>
                  <a:srgbClr val="F2922E"/>
                </a:solidFill>
                <a:latin typeface="Calibri"/>
                <a:cs typeface="Calibri"/>
              </a:rPr>
              <a:t>AT</a:t>
            </a:r>
            <a:r>
              <a:rPr sz="1900" b="1" u="heavy" spc="50" dirty="0">
                <a:solidFill>
                  <a:srgbClr val="F2922E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ION </a:t>
            </a:r>
            <a:r>
              <a:rPr sz="1900" b="1" u="heavy" spc="-55" dirty="0">
                <a:solidFill>
                  <a:srgbClr val="F2922E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&amp; </a:t>
            </a:r>
            <a:r>
              <a:rPr sz="1900" b="1" u="heavy" spc="60" dirty="0">
                <a:solidFill>
                  <a:srgbClr val="F2922E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MAINTENANCE</a:t>
            </a:r>
            <a:r>
              <a:rPr sz="1900" b="1" u="heavy" spc="-305" dirty="0">
                <a:solidFill>
                  <a:srgbClr val="F2922E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10" dirty="0">
                <a:solidFill>
                  <a:srgbClr val="F2922E"/>
                </a:solidFill>
                <a:uFill>
                  <a:solidFill>
                    <a:srgbClr val="B8B9BD"/>
                  </a:solidFill>
                </a:uFill>
                <a:latin typeface="Calibri"/>
                <a:cs typeface="Calibri"/>
              </a:rPr>
              <a:t>!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1111" y="2955075"/>
            <a:ext cx="389762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4295" algn="l"/>
              </a:tabLst>
            </a:pPr>
            <a:r>
              <a:rPr sz="1900" b="1" u="heavy" spc="5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Calibri"/>
                <a:cs typeface="Calibri"/>
              </a:rPr>
              <a:t>MULTI-</a:t>
            </a:r>
            <a:r>
              <a:rPr sz="1900" b="1" spc="5" dirty="0">
                <a:solidFill>
                  <a:srgbClr val="99CA3C"/>
                </a:solidFill>
                <a:latin typeface="Calibri"/>
                <a:cs typeface="Calibri"/>
              </a:rPr>
              <a:t>P</a:t>
            </a:r>
            <a:r>
              <a:rPr sz="1900" b="1" u="heavy" spc="5" dirty="0">
                <a:solidFill>
                  <a:srgbClr val="99CA3C"/>
                </a:solidFill>
                <a:uFill>
                  <a:solidFill>
                    <a:srgbClr val="71BF44"/>
                  </a:solidFill>
                </a:uFill>
                <a:latin typeface="Calibri"/>
                <a:cs typeface="Calibri"/>
              </a:rPr>
              <a:t>U</a:t>
            </a:r>
            <a:r>
              <a:rPr sz="1900" b="1" u="heavy" spc="5" dirty="0">
                <a:solidFill>
                  <a:srgbClr val="99CA3C"/>
                </a:solidFill>
                <a:uFill>
                  <a:solidFill>
                    <a:srgbClr val="D6DF23"/>
                  </a:solidFill>
                </a:uFill>
                <a:latin typeface="Calibri"/>
                <a:cs typeface="Calibri"/>
              </a:rPr>
              <a:t>R</a:t>
            </a:r>
            <a:r>
              <a:rPr sz="1900" b="1" spc="5" dirty="0">
                <a:solidFill>
                  <a:srgbClr val="99CA3C"/>
                </a:solidFill>
                <a:latin typeface="Calibri"/>
                <a:cs typeface="Calibri"/>
              </a:rPr>
              <a:t>POSE</a:t>
            </a:r>
            <a:r>
              <a:rPr sz="1900" b="1" spc="-185" dirty="0">
                <a:solidFill>
                  <a:srgbClr val="99CA3C"/>
                </a:solidFill>
                <a:latin typeface="Calibri"/>
                <a:cs typeface="Calibri"/>
              </a:rPr>
              <a:t> </a:t>
            </a:r>
            <a:r>
              <a:rPr sz="1900" b="1" spc="-55" dirty="0">
                <a:solidFill>
                  <a:srgbClr val="99CA3C"/>
                </a:solidFill>
                <a:latin typeface="Calibri"/>
                <a:cs typeface="Calibri"/>
              </a:rPr>
              <a:t>&amp;</a:t>
            </a:r>
            <a:r>
              <a:rPr sz="1900" b="1" spc="-185" dirty="0">
                <a:solidFill>
                  <a:srgbClr val="99CA3C"/>
                </a:solidFill>
                <a:latin typeface="Calibri"/>
                <a:cs typeface="Calibri"/>
              </a:rPr>
              <a:t> </a:t>
            </a:r>
            <a:r>
              <a:rPr sz="1900" b="1" spc="25" dirty="0">
                <a:solidFill>
                  <a:srgbClr val="99CA3C"/>
                </a:solidFill>
                <a:latin typeface="Calibri"/>
                <a:cs typeface="Calibri"/>
              </a:rPr>
              <a:t>APPLICATION</a:t>
            </a:r>
            <a:r>
              <a:rPr sz="1900" b="1" spc="-185" dirty="0">
                <a:solidFill>
                  <a:srgbClr val="99CA3C"/>
                </a:solidFill>
                <a:latin typeface="Calibri"/>
                <a:cs typeface="Calibri"/>
              </a:rPr>
              <a:t> </a:t>
            </a:r>
            <a:r>
              <a:rPr sz="1900" b="1" spc="-110" dirty="0">
                <a:solidFill>
                  <a:srgbClr val="99CA3C"/>
                </a:solidFill>
                <a:latin typeface="Calibri"/>
                <a:cs typeface="Calibri"/>
              </a:rPr>
              <a:t>!	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31111" y="4227459"/>
            <a:ext cx="38919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heavy" spc="15" dirty="0">
                <a:solidFill>
                  <a:srgbClr val="F3859A"/>
                </a:solidFill>
                <a:uFill>
                  <a:solidFill>
                    <a:srgbClr val="F3859A"/>
                  </a:solidFill>
                </a:uFill>
                <a:latin typeface="Calibri"/>
                <a:cs typeface="Calibri"/>
              </a:rPr>
              <a:t>HIGH</a:t>
            </a:r>
            <a:r>
              <a:rPr sz="2000" b="1" u="heavy" spc="-235" dirty="0">
                <a:solidFill>
                  <a:srgbClr val="F3859A"/>
                </a:solidFill>
                <a:uFill>
                  <a:solidFill>
                    <a:srgbClr val="F3859A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F3859A"/>
                </a:solidFill>
                <a:uFill>
                  <a:solidFill>
                    <a:srgbClr val="F3859A"/>
                  </a:solidFill>
                </a:u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F3859A"/>
                </a:solidFill>
                <a:latin typeface="Calibri"/>
                <a:cs typeface="Calibri"/>
              </a:rPr>
              <a:t>E</a:t>
            </a:r>
            <a:r>
              <a:rPr sz="2000" b="1" u="heavy" spc="-10" dirty="0">
                <a:solidFill>
                  <a:srgbClr val="F3859A"/>
                </a:solidFill>
                <a:uFill>
                  <a:solidFill>
                    <a:srgbClr val="71BF44"/>
                  </a:solidFill>
                </a:uFill>
                <a:latin typeface="Calibri"/>
                <a:cs typeface="Calibri"/>
              </a:rPr>
              <a:t>R</a:t>
            </a:r>
            <a:r>
              <a:rPr sz="2000" b="1" u="heavy" spc="-10" dirty="0">
                <a:solidFill>
                  <a:srgbClr val="F3859A"/>
                </a:solidFill>
                <a:uFill>
                  <a:solidFill>
                    <a:srgbClr val="D6DF23"/>
                  </a:solidFill>
                </a:u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F3859A"/>
                </a:solidFill>
                <a:latin typeface="Calibri"/>
                <a:cs typeface="Calibri"/>
              </a:rPr>
              <a:t>ORMANCE</a:t>
            </a:r>
            <a:r>
              <a:rPr sz="2000" b="1" spc="-235" dirty="0">
                <a:solidFill>
                  <a:srgbClr val="F3859A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F3859A"/>
                </a:solidFill>
                <a:latin typeface="Calibri"/>
                <a:cs typeface="Calibri"/>
              </a:rPr>
              <a:t>&amp;</a:t>
            </a:r>
            <a:r>
              <a:rPr sz="2000" b="1" spc="-229" dirty="0">
                <a:solidFill>
                  <a:srgbClr val="F3859A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F3859A"/>
                </a:solidFill>
                <a:latin typeface="Calibri"/>
                <a:cs typeface="Calibri"/>
              </a:rPr>
              <a:t>GOOD</a:t>
            </a:r>
            <a:r>
              <a:rPr sz="2000" b="1" spc="-235" dirty="0">
                <a:solidFill>
                  <a:srgbClr val="F3859A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3859A"/>
                </a:solidFill>
                <a:latin typeface="Calibri"/>
                <a:cs typeface="Calibri"/>
              </a:rPr>
              <a:t>PRICE</a:t>
            </a:r>
            <a:r>
              <a:rPr sz="2000" b="1" spc="-229" dirty="0">
                <a:solidFill>
                  <a:srgbClr val="F3859A"/>
                </a:solidFill>
                <a:latin typeface="Calibri"/>
                <a:cs typeface="Calibri"/>
              </a:rPr>
              <a:t> </a:t>
            </a:r>
            <a:r>
              <a:rPr sz="2000" b="1" spc="-120" dirty="0">
                <a:solidFill>
                  <a:srgbClr val="F3859A"/>
                </a:solidFill>
                <a:latin typeface="Calibri"/>
                <a:cs typeface="Calibri"/>
              </a:rPr>
              <a:t>!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300021" y="6239364"/>
            <a:ext cx="3073400" cy="2620010"/>
            <a:chOff x="5300021" y="6239364"/>
            <a:chExt cx="3073400" cy="2620010"/>
          </a:xfrm>
        </p:grpSpPr>
        <p:sp>
          <p:nvSpPr>
            <p:cNvPr id="108" name="object 108"/>
            <p:cNvSpPr/>
            <p:nvPr/>
          </p:nvSpPr>
          <p:spPr>
            <a:xfrm>
              <a:off x="6271450" y="7128281"/>
              <a:ext cx="2078989" cy="1707514"/>
            </a:xfrm>
            <a:custGeom>
              <a:avLst/>
              <a:gdLst/>
              <a:ahLst/>
              <a:cxnLst/>
              <a:rect l="l" t="t" r="r" b="b"/>
              <a:pathLst>
                <a:path w="2078990" h="1707515">
                  <a:moveTo>
                    <a:pt x="0" y="1707261"/>
                  </a:moveTo>
                  <a:lnTo>
                    <a:pt x="2078532" y="1707261"/>
                  </a:lnTo>
                </a:path>
                <a:path w="2078990" h="1707515">
                  <a:moveTo>
                    <a:pt x="0" y="170256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339073" y="882539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90">
                  <a:moveTo>
                    <a:pt x="21069" y="16344"/>
                  </a:moveTo>
                  <a:lnTo>
                    <a:pt x="21069" y="4711"/>
                  </a:lnTo>
                  <a:lnTo>
                    <a:pt x="16344" y="0"/>
                  </a:lnTo>
                  <a:lnTo>
                    <a:pt x="10528" y="0"/>
                  </a:lnTo>
                  <a:lnTo>
                    <a:pt x="4724" y="0"/>
                  </a:lnTo>
                  <a:lnTo>
                    <a:pt x="0" y="4711"/>
                  </a:lnTo>
                  <a:lnTo>
                    <a:pt x="0" y="16344"/>
                  </a:lnTo>
                  <a:lnTo>
                    <a:pt x="4724" y="21069"/>
                  </a:lnTo>
                  <a:lnTo>
                    <a:pt x="16344" y="21069"/>
                  </a:lnTo>
                  <a:lnTo>
                    <a:pt x="21069" y="16344"/>
                  </a:lnTo>
                  <a:close/>
                </a:path>
              </a:pathLst>
            </a:custGeom>
            <a:solidFill>
              <a:srgbClr val="F38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332723" y="8819045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90">
                  <a:moveTo>
                    <a:pt x="16878" y="0"/>
                  </a:moveTo>
                  <a:lnTo>
                    <a:pt x="26212" y="0"/>
                  </a:lnTo>
                  <a:lnTo>
                    <a:pt x="33769" y="7556"/>
                  </a:lnTo>
                  <a:lnTo>
                    <a:pt x="33769" y="16878"/>
                  </a:lnTo>
                  <a:lnTo>
                    <a:pt x="33769" y="26212"/>
                  </a:lnTo>
                  <a:lnTo>
                    <a:pt x="26212" y="33756"/>
                  </a:lnTo>
                  <a:lnTo>
                    <a:pt x="16878" y="33756"/>
                  </a:lnTo>
                  <a:lnTo>
                    <a:pt x="7556" y="33756"/>
                  </a:lnTo>
                  <a:lnTo>
                    <a:pt x="0" y="26212"/>
                  </a:lnTo>
                  <a:lnTo>
                    <a:pt x="0" y="16878"/>
                  </a:lnTo>
                  <a:lnTo>
                    <a:pt x="0" y="7556"/>
                  </a:lnTo>
                  <a:lnTo>
                    <a:pt x="7556" y="0"/>
                  </a:lnTo>
                  <a:lnTo>
                    <a:pt x="16878" y="0"/>
                  </a:lnTo>
                  <a:close/>
                </a:path>
              </a:pathLst>
            </a:custGeom>
            <a:ln w="126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25414" y="6264757"/>
              <a:ext cx="1849551" cy="1849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12714" y="6252057"/>
              <a:ext cx="1875155" cy="1875155"/>
            </a:xfrm>
            <a:custGeom>
              <a:avLst/>
              <a:gdLst/>
              <a:ahLst/>
              <a:cxnLst/>
              <a:rect l="l" t="t" r="r" b="b"/>
              <a:pathLst>
                <a:path w="1875154" h="1875154">
                  <a:moveTo>
                    <a:pt x="1874939" y="937412"/>
                  </a:moveTo>
                  <a:lnTo>
                    <a:pt x="1873719" y="985651"/>
                  </a:lnTo>
                  <a:lnTo>
                    <a:pt x="1870099" y="1033256"/>
                  </a:lnTo>
                  <a:lnTo>
                    <a:pt x="1864137" y="1080170"/>
                  </a:lnTo>
                  <a:lnTo>
                    <a:pt x="1855892" y="1126332"/>
                  </a:lnTo>
                  <a:lnTo>
                    <a:pt x="1845424" y="1171684"/>
                  </a:lnTo>
                  <a:lnTo>
                    <a:pt x="1832792" y="1216167"/>
                  </a:lnTo>
                  <a:lnTo>
                    <a:pt x="1818053" y="1259723"/>
                  </a:lnTo>
                  <a:lnTo>
                    <a:pt x="1801267" y="1302292"/>
                  </a:lnTo>
                  <a:lnTo>
                    <a:pt x="1782494" y="1343815"/>
                  </a:lnTo>
                  <a:lnTo>
                    <a:pt x="1761791" y="1384234"/>
                  </a:lnTo>
                  <a:lnTo>
                    <a:pt x="1739218" y="1423489"/>
                  </a:lnTo>
                  <a:lnTo>
                    <a:pt x="1714833" y="1461523"/>
                  </a:lnTo>
                  <a:lnTo>
                    <a:pt x="1688696" y="1498275"/>
                  </a:lnTo>
                  <a:lnTo>
                    <a:pt x="1660866" y="1533687"/>
                  </a:lnTo>
                  <a:lnTo>
                    <a:pt x="1631401" y="1567700"/>
                  </a:lnTo>
                  <a:lnTo>
                    <a:pt x="1600360" y="1600255"/>
                  </a:lnTo>
                  <a:lnTo>
                    <a:pt x="1567802" y="1631294"/>
                  </a:lnTo>
                  <a:lnTo>
                    <a:pt x="1533787" y="1660756"/>
                  </a:lnTo>
                  <a:lnTo>
                    <a:pt x="1498372" y="1688585"/>
                  </a:lnTo>
                  <a:lnTo>
                    <a:pt x="1461617" y="1714719"/>
                  </a:lnTo>
                  <a:lnTo>
                    <a:pt x="1423582" y="1739102"/>
                  </a:lnTo>
                  <a:lnTo>
                    <a:pt x="1384323" y="1761673"/>
                  </a:lnTo>
                  <a:lnTo>
                    <a:pt x="1343902" y="1782374"/>
                  </a:lnTo>
                  <a:lnTo>
                    <a:pt x="1302376" y="1801147"/>
                  </a:lnTo>
                  <a:lnTo>
                    <a:pt x="1259804" y="1817931"/>
                  </a:lnTo>
                  <a:lnTo>
                    <a:pt x="1216246" y="1832668"/>
                  </a:lnTo>
                  <a:lnTo>
                    <a:pt x="1171760" y="1845300"/>
                  </a:lnTo>
                  <a:lnTo>
                    <a:pt x="1126405" y="1855767"/>
                  </a:lnTo>
                  <a:lnTo>
                    <a:pt x="1080240" y="1864011"/>
                  </a:lnTo>
                  <a:lnTo>
                    <a:pt x="1033325" y="1869972"/>
                  </a:lnTo>
                  <a:lnTo>
                    <a:pt x="985717" y="1873592"/>
                  </a:lnTo>
                  <a:lnTo>
                    <a:pt x="937475" y="1874812"/>
                  </a:lnTo>
                  <a:lnTo>
                    <a:pt x="889233" y="1873592"/>
                  </a:lnTo>
                  <a:lnTo>
                    <a:pt x="841624" y="1869972"/>
                  </a:lnTo>
                  <a:lnTo>
                    <a:pt x="794707" y="1864011"/>
                  </a:lnTo>
                  <a:lnTo>
                    <a:pt x="748541" y="1855767"/>
                  </a:lnTo>
                  <a:lnTo>
                    <a:pt x="703186" y="1845300"/>
                  </a:lnTo>
                  <a:lnTo>
                    <a:pt x="658699" y="1832668"/>
                  </a:lnTo>
                  <a:lnTo>
                    <a:pt x="615140" y="1817931"/>
                  </a:lnTo>
                  <a:lnTo>
                    <a:pt x="572567" y="1801147"/>
                  </a:lnTo>
                  <a:lnTo>
                    <a:pt x="531041" y="1782374"/>
                  </a:lnTo>
                  <a:lnTo>
                    <a:pt x="490619" y="1761673"/>
                  </a:lnTo>
                  <a:lnTo>
                    <a:pt x="451360" y="1739102"/>
                  </a:lnTo>
                  <a:lnTo>
                    <a:pt x="413324" y="1714719"/>
                  </a:lnTo>
                  <a:lnTo>
                    <a:pt x="376569" y="1688585"/>
                  </a:lnTo>
                  <a:lnTo>
                    <a:pt x="341154" y="1660756"/>
                  </a:lnTo>
                  <a:lnTo>
                    <a:pt x="307138" y="1631294"/>
                  </a:lnTo>
                  <a:lnTo>
                    <a:pt x="274580" y="1600255"/>
                  </a:lnTo>
                  <a:lnTo>
                    <a:pt x="243539" y="1567700"/>
                  </a:lnTo>
                  <a:lnTo>
                    <a:pt x="214073" y="1533687"/>
                  </a:lnTo>
                  <a:lnTo>
                    <a:pt x="186243" y="1498275"/>
                  </a:lnTo>
                  <a:lnTo>
                    <a:pt x="160106" y="1461523"/>
                  </a:lnTo>
                  <a:lnTo>
                    <a:pt x="135721" y="1423489"/>
                  </a:lnTo>
                  <a:lnTo>
                    <a:pt x="113148" y="1384234"/>
                  </a:lnTo>
                  <a:lnTo>
                    <a:pt x="92445" y="1343815"/>
                  </a:lnTo>
                  <a:lnTo>
                    <a:pt x="73671" y="1302292"/>
                  </a:lnTo>
                  <a:lnTo>
                    <a:pt x="56885" y="1259723"/>
                  </a:lnTo>
                  <a:lnTo>
                    <a:pt x="42147" y="1216167"/>
                  </a:lnTo>
                  <a:lnTo>
                    <a:pt x="29514" y="1171684"/>
                  </a:lnTo>
                  <a:lnTo>
                    <a:pt x="19046" y="1126332"/>
                  </a:lnTo>
                  <a:lnTo>
                    <a:pt x="10801" y="1080170"/>
                  </a:lnTo>
                  <a:lnTo>
                    <a:pt x="4840" y="1033256"/>
                  </a:lnTo>
                  <a:lnTo>
                    <a:pt x="1219" y="985651"/>
                  </a:lnTo>
                  <a:lnTo>
                    <a:pt x="0" y="937412"/>
                  </a:lnTo>
                  <a:lnTo>
                    <a:pt x="1219" y="889173"/>
                  </a:lnTo>
                  <a:lnTo>
                    <a:pt x="4840" y="841567"/>
                  </a:lnTo>
                  <a:lnTo>
                    <a:pt x="10801" y="794654"/>
                  </a:lnTo>
                  <a:lnTo>
                    <a:pt x="19046" y="748491"/>
                  </a:lnTo>
                  <a:lnTo>
                    <a:pt x="29514" y="703139"/>
                  </a:lnTo>
                  <a:lnTo>
                    <a:pt x="42147" y="658655"/>
                  </a:lnTo>
                  <a:lnTo>
                    <a:pt x="56885" y="615099"/>
                  </a:lnTo>
                  <a:lnTo>
                    <a:pt x="73671" y="572530"/>
                  </a:lnTo>
                  <a:lnTo>
                    <a:pt x="92445" y="531006"/>
                  </a:lnTo>
                  <a:lnTo>
                    <a:pt x="113148" y="490587"/>
                  </a:lnTo>
                  <a:lnTo>
                    <a:pt x="135721" y="451331"/>
                  </a:lnTo>
                  <a:lnTo>
                    <a:pt x="160106" y="413297"/>
                  </a:lnTo>
                  <a:lnTo>
                    <a:pt x="186243" y="376544"/>
                  </a:lnTo>
                  <a:lnTo>
                    <a:pt x="214073" y="341132"/>
                  </a:lnTo>
                  <a:lnTo>
                    <a:pt x="243539" y="307118"/>
                  </a:lnTo>
                  <a:lnTo>
                    <a:pt x="274580" y="274562"/>
                  </a:lnTo>
                  <a:lnTo>
                    <a:pt x="307138" y="243523"/>
                  </a:lnTo>
                  <a:lnTo>
                    <a:pt x="341154" y="214060"/>
                  </a:lnTo>
                  <a:lnTo>
                    <a:pt x="376569" y="186231"/>
                  </a:lnTo>
                  <a:lnTo>
                    <a:pt x="413324" y="160096"/>
                  </a:lnTo>
                  <a:lnTo>
                    <a:pt x="451360" y="135713"/>
                  </a:lnTo>
                  <a:lnTo>
                    <a:pt x="490619" y="113141"/>
                  </a:lnTo>
                  <a:lnTo>
                    <a:pt x="531041" y="92439"/>
                  </a:lnTo>
                  <a:lnTo>
                    <a:pt x="572567" y="73666"/>
                  </a:lnTo>
                  <a:lnTo>
                    <a:pt x="615140" y="56882"/>
                  </a:lnTo>
                  <a:lnTo>
                    <a:pt x="658699" y="42144"/>
                  </a:lnTo>
                  <a:lnTo>
                    <a:pt x="703186" y="29512"/>
                  </a:lnTo>
                  <a:lnTo>
                    <a:pt x="748541" y="19045"/>
                  </a:lnTo>
                  <a:lnTo>
                    <a:pt x="794707" y="10801"/>
                  </a:lnTo>
                  <a:lnTo>
                    <a:pt x="841624" y="4839"/>
                  </a:lnTo>
                  <a:lnTo>
                    <a:pt x="889233" y="1219"/>
                  </a:lnTo>
                  <a:lnTo>
                    <a:pt x="937475" y="0"/>
                  </a:lnTo>
                  <a:lnTo>
                    <a:pt x="985717" y="1219"/>
                  </a:lnTo>
                  <a:lnTo>
                    <a:pt x="1033325" y="4839"/>
                  </a:lnTo>
                  <a:lnTo>
                    <a:pt x="1080240" y="10801"/>
                  </a:lnTo>
                  <a:lnTo>
                    <a:pt x="1126405" y="19045"/>
                  </a:lnTo>
                  <a:lnTo>
                    <a:pt x="1171760" y="29512"/>
                  </a:lnTo>
                  <a:lnTo>
                    <a:pt x="1216246" y="42144"/>
                  </a:lnTo>
                  <a:lnTo>
                    <a:pt x="1259804" y="56882"/>
                  </a:lnTo>
                  <a:lnTo>
                    <a:pt x="1302376" y="73666"/>
                  </a:lnTo>
                  <a:lnTo>
                    <a:pt x="1343902" y="92439"/>
                  </a:lnTo>
                  <a:lnTo>
                    <a:pt x="1384323" y="113141"/>
                  </a:lnTo>
                  <a:lnTo>
                    <a:pt x="1423582" y="135713"/>
                  </a:lnTo>
                  <a:lnTo>
                    <a:pt x="1461617" y="160096"/>
                  </a:lnTo>
                  <a:lnTo>
                    <a:pt x="1498372" y="186231"/>
                  </a:lnTo>
                  <a:lnTo>
                    <a:pt x="1533787" y="214060"/>
                  </a:lnTo>
                  <a:lnTo>
                    <a:pt x="1567802" y="243523"/>
                  </a:lnTo>
                  <a:lnTo>
                    <a:pt x="1600360" y="274562"/>
                  </a:lnTo>
                  <a:lnTo>
                    <a:pt x="1631401" y="307118"/>
                  </a:lnTo>
                  <a:lnTo>
                    <a:pt x="1660866" y="341132"/>
                  </a:lnTo>
                  <a:lnTo>
                    <a:pt x="1688696" y="376544"/>
                  </a:lnTo>
                  <a:lnTo>
                    <a:pt x="1714833" y="413297"/>
                  </a:lnTo>
                  <a:lnTo>
                    <a:pt x="1739218" y="451331"/>
                  </a:lnTo>
                  <a:lnTo>
                    <a:pt x="1761791" y="490587"/>
                  </a:lnTo>
                  <a:lnTo>
                    <a:pt x="1782494" y="531006"/>
                  </a:lnTo>
                  <a:lnTo>
                    <a:pt x="1801267" y="572530"/>
                  </a:lnTo>
                  <a:lnTo>
                    <a:pt x="1818053" y="615099"/>
                  </a:lnTo>
                  <a:lnTo>
                    <a:pt x="1832792" y="658655"/>
                  </a:lnTo>
                  <a:lnTo>
                    <a:pt x="1845424" y="703139"/>
                  </a:lnTo>
                  <a:lnTo>
                    <a:pt x="1855892" y="748491"/>
                  </a:lnTo>
                  <a:lnTo>
                    <a:pt x="1864137" y="794654"/>
                  </a:lnTo>
                  <a:lnTo>
                    <a:pt x="1870099" y="841567"/>
                  </a:lnTo>
                  <a:lnTo>
                    <a:pt x="1873719" y="889173"/>
                  </a:lnTo>
                  <a:lnTo>
                    <a:pt x="1874939" y="937412"/>
                  </a:lnTo>
                  <a:close/>
                </a:path>
              </a:pathLst>
            </a:custGeom>
            <a:ln w="253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1211738" y="5528290"/>
            <a:ext cx="7298055" cy="4182745"/>
            <a:chOff x="1211738" y="5528290"/>
            <a:chExt cx="7298055" cy="4182745"/>
          </a:xfrm>
        </p:grpSpPr>
        <p:sp>
          <p:nvSpPr>
            <p:cNvPr id="114" name="object 114"/>
            <p:cNvSpPr/>
            <p:nvPr/>
          </p:nvSpPr>
          <p:spPr>
            <a:xfrm>
              <a:off x="3052025" y="5549607"/>
              <a:ext cx="5425440" cy="544195"/>
            </a:xfrm>
            <a:custGeom>
              <a:avLst/>
              <a:gdLst/>
              <a:ahLst/>
              <a:cxnLst/>
              <a:rect l="l" t="t" r="r" b="b"/>
              <a:pathLst>
                <a:path w="5425440" h="544195">
                  <a:moveTo>
                    <a:pt x="0" y="0"/>
                  </a:moveTo>
                  <a:lnTo>
                    <a:pt x="5424893" y="0"/>
                  </a:lnTo>
                </a:path>
                <a:path w="5425440" h="544195">
                  <a:moveTo>
                    <a:pt x="0" y="1523"/>
                  </a:moveTo>
                  <a:lnTo>
                    <a:pt x="0" y="544169"/>
                  </a:lnTo>
                </a:path>
              </a:pathLst>
            </a:custGeom>
            <a:ln w="3810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475522" y="554097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21069" y="16357"/>
                  </a:moveTo>
                  <a:lnTo>
                    <a:pt x="21069" y="4724"/>
                  </a:lnTo>
                  <a:lnTo>
                    <a:pt x="16344" y="0"/>
                  </a:lnTo>
                  <a:lnTo>
                    <a:pt x="10541" y="0"/>
                  </a:lnTo>
                  <a:lnTo>
                    <a:pt x="4724" y="0"/>
                  </a:lnTo>
                  <a:lnTo>
                    <a:pt x="0" y="4724"/>
                  </a:lnTo>
                  <a:lnTo>
                    <a:pt x="0" y="16357"/>
                  </a:lnTo>
                  <a:lnTo>
                    <a:pt x="4724" y="21082"/>
                  </a:lnTo>
                  <a:lnTo>
                    <a:pt x="16344" y="21082"/>
                  </a:lnTo>
                  <a:lnTo>
                    <a:pt x="21069" y="16357"/>
                  </a:lnTo>
                  <a:close/>
                </a:path>
              </a:pathLst>
            </a:custGeom>
            <a:solidFill>
              <a:srgbClr val="F38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469172" y="5534634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16891" y="0"/>
                  </a:moveTo>
                  <a:lnTo>
                    <a:pt x="26212" y="0"/>
                  </a:lnTo>
                  <a:lnTo>
                    <a:pt x="33769" y="7543"/>
                  </a:lnTo>
                  <a:lnTo>
                    <a:pt x="33769" y="16878"/>
                  </a:lnTo>
                  <a:lnTo>
                    <a:pt x="33769" y="26212"/>
                  </a:lnTo>
                  <a:lnTo>
                    <a:pt x="26212" y="33756"/>
                  </a:lnTo>
                  <a:lnTo>
                    <a:pt x="16891" y="33756"/>
                  </a:lnTo>
                  <a:lnTo>
                    <a:pt x="7556" y="33756"/>
                  </a:lnTo>
                  <a:lnTo>
                    <a:pt x="0" y="26212"/>
                  </a:lnTo>
                  <a:lnTo>
                    <a:pt x="0" y="16878"/>
                  </a:lnTo>
                  <a:lnTo>
                    <a:pt x="0" y="7543"/>
                  </a:lnTo>
                  <a:lnTo>
                    <a:pt x="7556" y="0"/>
                  </a:lnTo>
                  <a:lnTo>
                    <a:pt x="16891" y="0"/>
                  </a:lnTo>
                  <a:close/>
                </a:path>
              </a:pathLst>
            </a:custGeom>
            <a:ln w="126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37130" y="6050495"/>
              <a:ext cx="3634996" cy="36349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104622" y="6050495"/>
              <a:ext cx="1887808" cy="36349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24432" y="6037795"/>
              <a:ext cx="3660775" cy="3660775"/>
            </a:xfrm>
            <a:custGeom>
              <a:avLst/>
              <a:gdLst/>
              <a:ahLst/>
              <a:cxnLst/>
              <a:rect l="l" t="t" r="r" b="b"/>
              <a:pathLst>
                <a:path w="3660775" h="3660775">
                  <a:moveTo>
                    <a:pt x="3660394" y="1830197"/>
                  </a:moveTo>
                  <a:lnTo>
                    <a:pt x="3659777" y="1878182"/>
                  </a:lnTo>
                  <a:lnTo>
                    <a:pt x="3657936" y="1925863"/>
                  </a:lnTo>
                  <a:lnTo>
                    <a:pt x="3654887" y="1973224"/>
                  </a:lnTo>
                  <a:lnTo>
                    <a:pt x="3650644" y="2020251"/>
                  </a:lnTo>
                  <a:lnTo>
                    <a:pt x="3645223" y="2066928"/>
                  </a:lnTo>
                  <a:lnTo>
                    <a:pt x="3638639" y="2113241"/>
                  </a:lnTo>
                  <a:lnTo>
                    <a:pt x="3630906" y="2159174"/>
                  </a:lnTo>
                  <a:lnTo>
                    <a:pt x="3622040" y="2204712"/>
                  </a:lnTo>
                  <a:lnTo>
                    <a:pt x="3612056" y="2249841"/>
                  </a:lnTo>
                  <a:lnTo>
                    <a:pt x="3600969" y="2294544"/>
                  </a:lnTo>
                  <a:lnTo>
                    <a:pt x="3588794" y="2338808"/>
                  </a:lnTo>
                  <a:lnTo>
                    <a:pt x="3575546" y="2382616"/>
                  </a:lnTo>
                  <a:lnTo>
                    <a:pt x="3561240" y="2425955"/>
                  </a:lnTo>
                  <a:lnTo>
                    <a:pt x="3545891" y="2468808"/>
                  </a:lnTo>
                  <a:lnTo>
                    <a:pt x="3529514" y="2511160"/>
                  </a:lnTo>
                  <a:lnTo>
                    <a:pt x="3512125" y="2552998"/>
                  </a:lnTo>
                  <a:lnTo>
                    <a:pt x="3493738" y="2594305"/>
                  </a:lnTo>
                  <a:lnTo>
                    <a:pt x="3474368" y="2635067"/>
                  </a:lnTo>
                  <a:lnTo>
                    <a:pt x="3454032" y="2675268"/>
                  </a:lnTo>
                  <a:lnTo>
                    <a:pt x="3432742" y="2714893"/>
                  </a:lnTo>
                  <a:lnTo>
                    <a:pt x="3410516" y="2753928"/>
                  </a:lnTo>
                  <a:lnTo>
                    <a:pt x="3387367" y="2792357"/>
                  </a:lnTo>
                  <a:lnTo>
                    <a:pt x="3363311" y="2830165"/>
                  </a:lnTo>
                  <a:lnTo>
                    <a:pt x="3338363" y="2867337"/>
                  </a:lnTo>
                  <a:lnTo>
                    <a:pt x="3312538" y="2903858"/>
                  </a:lnTo>
                  <a:lnTo>
                    <a:pt x="3285851" y="2939713"/>
                  </a:lnTo>
                  <a:lnTo>
                    <a:pt x="3258317" y="2974887"/>
                  </a:lnTo>
                  <a:lnTo>
                    <a:pt x="3229951" y="3009365"/>
                  </a:lnTo>
                  <a:lnTo>
                    <a:pt x="3200768" y="3043132"/>
                  </a:lnTo>
                  <a:lnTo>
                    <a:pt x="3170784" y="3076172"/>
                  </a:lnTo>
                  <a:lnTo>
                    <a:pt x="3140013" y="3108471"/>
                  </a:lnTo>
                  <a:lnTo>
                    <a:pt x="3108471" y="3140013"/>
                  </a:lnTo>
                  <a:lnTo>
                    <a:pt x="3076172" y="3170784"/>
                  </a:lnTo>
                  <a:lnTo>
                    <a:pt x="3043132" y="3200768"/>
                  </a:lnTo>
                  <a:lnTo>
                    <a:pt x="3009365" y="3229951"/>
                  </a:lnTo>
                  <a:lnTo>
                    <a:pt x="2974887" y="3258317"/>
                  </a:lnTo>
                  <a:lnTo>
                    <a:pt x="2939713" y="3285851"/>
                  </a:lnTo>
                  <a:lnTo>
                    <a:pt x="2903858" y="3312538"/>
                  </a:lnTo>
                  <a:lnTo>
                    <a:pt x="2867337" y="3338363"/>
                  </a:lnTo>
                  <a:lnTo>
                    <a:pt x="2830165" y="3363311"/>
                  </a:lnTo>
                  <a:lnTo>
                    <a:pt x="2792357" y="3387367"/>
                  </a:lnTo>
                  <a:lnTo>
                    <a:pt x="2753928" y="3410516"/>
                  </a:lnTo>
                  <a:lnTo>
                    <a:pt x="2714893" y="3432742"/>
                  </a:lnTo>
                  <a:lnTo>
                    <a:pt x="2675268" y="3454032"/>
                  </a:lnTo>
                  <a:lnTo>
                    <a:pt x="2635067" y="3474368"/>
                  </a:lnTo>
                  <a:lnTo>
                    <a:pt x="2594305" y="3493738"/>
                  </a:lnTo>
                  <a:lnTo>
                    <a:pt x="2552998" y="3512125"/>
                  </a:lnTo>
                  <a:lnTo>
                    <a:pt x="2511160" y="3529514"/>
                  </a:lnTo>
                  <a:lnTo>
                    <a:pt x="2468808" y="3545891"/>
                  </a:lnTo>
                  <a:lnTo>
                    <a:pt x="2425955" y="3561240"/>
                  </a:lnTo>
                  <a:lnTo>
                    <a:pt x="2382616" y="3575546"/>
                  </a:lnTo>
                  <a:lnTo>
                    <a:pt x="2338808" y="3588794"/>
                  </a:lnTo>
                  <a:lnTo>
                    <a:pt x="2294544" y="3600969"/>
                  </a:lnTo>
                  <a:lnTo>
                    <a:pt x="2249841" y="3612056"/>
                  </a:lnTo>
                  <a:lnTo>
                    <a:pt x="2204712" y="3622040"/>
                  </a:lnTo>
                  <a:lnTo>
                    <a:pt x="2159174" y="3630906"/>
                  </a:lnTo>
                  <a:lnTo>
                    <a:pt x="2113241" y="3638639"/>
                  </a:lnTo>
                  <a:lnTo>
                    <a:pt x="2066928" y="3645223"/>
                  </a:lnTo>
                  <a:lnTo>
                    <a:pt x="2020251" y="3650644"/>
                  </a:lnTo>
                  <a:lnTo>
                    <a:pt x="1973224" y="3654887"/>
                  </a:lnTo>
                  <a:lnTo>
                    <a:pt x="1925863" y="3657936"/>
                  </a:lnTo>
                  <a:lnTo>
                    <a:pt x="1878182" y="3659777"/>
                  </a:lnTo>
                  <a:lnTo>
                    <a:pt x="1830197" y="3660394"/>
                  </a:lnTo>
                  <a:lnTo>
                    <a:pt x="1782211" y="3659777"/>
                  </a:lnTo>
                  <a:lnTo>
                    <a:pt x="1734529" y="3657936"/>
                  </a:lnTo>
                  <a:lnTo>
                    <a:pt x="1687167" y="3654887"/>
                  </a:lnTo>
                  <a:lnTo>
                    <a:pt x="1640140" y="3650644"/>
                  </a:lnTo>
                  <a:lnTo>
                    <a:pt x="1593462" y="3645223"/>
                  </a:lnTo>
                  <a:lnTo>
                    <a:pt x="1547149" y="3638639"/>
                  </a:lnTo>
                  <a:lnTo>
                    <a:pt x="1501215" y="3630906"/>
                  </a:lnTo>
                  <a:lnTo>
                    <a:pt x="1455677" y="3622040"/>
                  </a:lnTo>
                  <a:lnTo>
                    <a:pt x="1410548" y="3612056"/>
                  </a:lnTo>
                  <a:lnTo>
                    <a:pt x="1365844" y="3600969"/>
                  </a:lnTo>
                  <a:lnTo>
                    <a:pt x="1321581" y="3588794"/>
                  </a:lnTo>
                  <a:lnTo>
                    <a:pt x="1277772" y="3575546"/>
                  </a:lnTo>
                  <a:lnTo>
                    <a:pt x="1234433" y="3561240"/>
                  </a:lnTo>
                  <a:lnTo>
                    <a:pt x="1191580" y="3545891"/>
                  </a:lnTo>
                  <a:lnTo>
                    <a:pt x="1149227" y="3529514"/>
                  </a:lnTo>
                  <a:lnTo>
                    <a:pt x="1107390" y="3512125"/>
                  </a:lnTo>
                  <a:lnTo>
                    <a:pt x="1066083" y="3493738"/>
                  </a:lnTo>
                  <a:lnTo>
                    <a:pt x="1025321" y="3474368"/>
                  </a:lnTo>
                  <a:lnTo>
                    <a:pt x="985120" y="3454032"/>
                  </a:lnTo>
                  <a:lnTo>
                    <a:pt x="945494" y="3432742"/>
                  </a:lnTo>
                  <a:lnTo>
                    <a:pt x="906460" y="3410516"/>
                  </a:lnTo>
                  <a:lnTo>
                    <a:pt x="868031" y="3387367"/>
                  </a:lnTo>
                  <a:lnTo>
                    <a:pt x="830223" y="3363311"/>
                  </a:lnTo>
                  <a:lnTo>
                    <a:pt x="793051" y="3338363"/>
                  </a:lnTo>
                  <a:lnTo>
                    <a:pt x="756529" y="3312538"/>
                  </a:lnTo>
                  <a:lnTo>
                    <a:pt x="720674" y="3285851"/>
                  </a:lnTo>
                  <a:lnTo>
                    <a:pt x="685500" y="3258317"/>
                  </a:lnTo>
                  <a:lnTo>
                    <a:pt x="651023" y="3229951"/>
                  </a:lnTo>
                  <a:lnTo>
                    <a:pt x="617256" y="3200768"/>
                  </a:lnTo>
                  <a:lnTo>
                    <a:pt x="584216" y="3170784"/>
                  </a:lnTo>
                  <a:lnTo>
                    <a:pt x="551917" y="3140013"/>
                  </a:lnTo>
                  <a:lnTo>
                    <a:pt x="520375" y="3108471"/>
                  </a:lnTo>
                  <a:lnTo>
                    <a:pt x="489604" y="3076172"/>
                  </a:lnTo>
                  <a:lnTo>
                    <a:pt x="459620" y="3043132"/>
                  </a:lnTo>
                  <a:lnTo>
                    <a:pt x="430438" y="3009365"/>
                  </a:lnTo>
                  <a:lnTo>
                    <a:pt x="402072" y="2974887"/>
                  </a:lnTo>
                  <a:lnTo>
                    <a:pt x="374538" y="2939713"/>
                  </a:lnTo>
                  <a:lnTo>
                    <a:pt x="347852" y="2903858"/>
                  </a:lnTo>
                  <a:lnTo>
                    <a:pt x="322027" y="2867337"/>
                  </a:lnTo>
                  <a:lnTo>
                    <a:pt x="297079" y="2830165"/>
                  </a:lnTo>
                  <a:lnTo>
                    <a:pt x="273023" y="2792357"/>
                  </a:lnTo>
                  <a:lnTo>
                    <a:pt x="249874" y="2753928"/>
                  </a:lnTo>
                  <a:lnTo>
                    <a:pt x="227648" y="2714893"/>
                  </a:lnTo>
                  <a:lnTo>
                    <a:pt x="206359" y="2675268"/>
                  </a:lnTo>
                  <a:lnTo>
                    <a:pt x="186022" y="2635067"/>
                  </a:lnTo>
                  <a:lnTo>
                    <a:pt x="166653" y="2594305"/>
                  </a:lnTo>
                  <a:lnTo>
                    <a:pt x="148266" y="2552998"/>
                  </a:lnTo>
                  <a:lnTo>
                    <a:pt x="130877" y="2511160"/>
                  </a:lnTo>
                  <a:lnTo>
                    <a:pt x="114501" y="2468808"/>
                  </a:lnTo>
                  <a:lnTo>
                    <a:pt x="99152" y="2425955"/>
                  </a:lnTo>
                  <a:lnTo>
                    <a:pt x="84846" y="2382616"/>
                  </a:lnTo>
                  <a:lnTo>
                    <a:pt x="71598" y="2338808"/>
                  </a:lnTo>
                  <a:lnTo>
                    <a:pt x="59423" y="2294544"/>
                  </a:lnTo>
                  <a:lnTo>
                    <a:pt x="48336" y="2249841"/>
                  </a:lnTo>
                  <a:lnTo>
                    <a:pt x="38352" y="2204712"/>
                  </a:lnTo>
                  <a:lnTo>
                    <a:pt x="29486" y="2159174"/>
                  </a:lnTo>
                  <a:lnTo>
                    <a:pt x="21754" y="2113241"/>
                  </a:lnTo>
                  <a:lnTo>
                    <a:pt x="15169" y="2066928"/>
                  </a:lnTo>
                  <a:lnTo>
                    <a:pt x="9748" y="2020251"/>
                  </a:lnTo>
                  <a:lnTo>
                    <a:pt x="5506" y="1973224"/>
                  </a:lnTo>
                  <a:lnTo>
                    <a:pt x="2457" y="1925863"/>
                  </a:lnTo>
                  <a:lnTo>
                    <a:pt x="616" y="1878182"/>
                  </a:lnTo>
                  <a:lnTo>
                    <a:pt x="0" y="1830197"/>
                  </a:lnTo>
                  <a:lnTo>
                    <a:pt x="616" y="1782211"/>
                  </a:lnTo>
                  <a:lnTo>
                    <a:pt x="2457" y="1734529"/>
                  </a:lnTo>
                  <a:lnTo>
                    <a:pt x="5506" y="1687167"/>
                  </a:lnTo>
                  <a:lnTo>
                    <a:pt x="9748" y="1640140"/>
                  </a:lnTo>
                  <a:lnTo>
                    <a:pt x="15169" y="1593462"/>
                  </a:lnTo>
                  <a:lnTo>
                    <a:pt x="21754" y="1547149"/>
                  </a:lnTo>
                  <a:lnTo>
                    <a:pt x="29486" y="1501215"/>
                  </a:lnTo>
                  <a:lnTo>
                    <a:pt x="38352" y="1455677"/>
                  </a:lnTo>
                  <a:lnTo>
                    <a:pt x="48336" y="1410548"/>
                  </a:lnTo>
                  <a:lnTo>
                    <a:pt x="59423" y="1365844"/>
                  </a:lnTo>
                  <a:lnTo>
                    <a:pt x="71598" y="1321581"/>
                  </a:lnTo>
                  <a:lnTo>
                    <a:pt x="84846" y="1277772"/>
                  </a:lnTo>
                  <a:lnTo>
                    <a:pt x="99152" y="1234433"/>
                  </a:lnTo>
                  <a:lnTo>
                    <a:pt x="114501" y="1191580"/>
                  </a:lnTo>
                  <a:lnTo>
                    <a:pt x="130877" y="1149227"/>
                  </a:lnTo>
                  <a:lnTo>
                    <a:pt x="148266" y="1107390"/>
                  </a:lnTo>
                  <a:lnTo>
                    <a:pt x="166653" y="1066083"/>
                  </a:lnTo>
                  <a:lnTo>
                    <a:pt x="186022" y="1025321"/>
                  </a:lnTo>
                  <a:lnTo>
                    <a:pt x="206359" y="985120"/>
                  </a:lnTo>
                  <a:lnTo>
                    <a:pt x="227648" y="945494"/>
                  </a:lnTo>
                  <a:lnTo>
                    <a:pt x="249874" y="906460"/>
                  </a:lnTo>
                  <a:lnTo>
                    <a:pt x="273023" y="868031"/>
                  </a:lnTo>
                  <a:lnTo>
                    <a:pt x="297079" y="830223"/>
                  </a:lnTo>
                  <a:lnTo>
                    <a:pt x="322027" y="793051"/>
                  </a:lnTo>
                  <a:lnTo>
                    <a:pt x="347852" y="756529"/>
                  </a:lnTo>
                  <a:lnTo>
                    <a:pt x="374538" y="720674"/>
                  </a:lnTo>
                  <a:lnTo>
                    <a:pt x="402072" y="685500"/>
                  </a:lnTo>
                  <a:lnTo>
                    <a:pt x="430438" y="651023"/>
                  </a:lnTo>
                  <a:lnTo>
                    <a:pt x="459620" y="617256"/>
                  </a:lnTo>
                  <a:lnTo>
                    <a:pt x="489604" y="584216"/>
                  </a:lnTo>
                  <a:lnTo>
                    <a:pt x="520375" y="551917"/>
                  </a:lnTo>
                  <a:lnTo>
                    <a:pt x="551917" y="520375"/>
                  </a:lnTo>
                  <a:lnTo>
                    <a:pt x="584216" y="489604"/>
                  </a:lnTo>
                  <a:lnTo>
                    <a:pt x="617256" y="459620"/>
                  </a:lnTo>
                  <a:lnTo>
                    <a:pt x="651023" y="430438"/>
                  </a:lnTo>
                  <a:lnTo>
                    <a:pt x="685500" y="402072"/>
                  </a:lnTo>
                  <a:lnTo>
                    <a:pt x="720674" y="374538"/>
                  </a:lnTo>
                  <a:lnTo>
                    <a:pt x="756529" y="347852"/>
                  </a:lnTo>
                  <a:lnTo>
                    <a:pt x="793051" y="322027"/>
                  </a:lnTo>
                  <a:lnTo>
                    <a:pt x="830223" y="297079"/>
                  </a:lnTo>
                  <a:lnTo>
                    <a:pt x="868031" y="273023"/>
                  </a:lnTo>
                  <a:lnTo>
                    <a:pt x="906460" y="249874"/>
                  </a:lnTo>
                  <a:lnTo>
                    <a:pt x="945494" y="227648"/>
                  </a:lnTo>
                  <a:lnTo>
                    <a:pt x="985120" y="206359"/>
                  </a:lnTo>
                  <a:lnTo>
                    <a:pt x="1025321" y="186022"/>
                  </a:lnTo>
                  <a:lnTo>
                    <a:pt x="1066083" y="166653"/>
                  </a:lnTo>
                  <a:lnTo>
                    <a:pt x="1107390" y="148266"/>
                  </a:lnTo>
                  <a:lnTo>
                    <a:pt x="1149227" y="130877"/>
                  </a:lnTo>
                  <a:lnTo>
                    <a:pt x="1191580" y="114501"/>
                  </a:lnTo>
                  <a:lnTo>
                    <a:pt x="1234433" y="99152"/>
                  </a:lnTo>
                  <a:lnTo>
                    <a:pt x="1277772" y="84846"/>
                  </a:lnTo>
                  <a:lnTo>
                    <a:pt x="1321581" y="71598"/>
                  </a:lnTo>
                  <a:lnTo>
                    <a:pt x="1365844" y="59423"/>
                  </a:lnTo>
                  <a:lnTo>
                    <a:pt x="1410548" y="48336"/>
                  </a:lnTo>
                  <a:lnTo>
                    <a:pt x="1455677" y="38352"/>
                  </a:lnTo>
                  <a:lnTo>
                    <a:pt x="1501215" y="29486"/>
                  </a:lnTo>
                  <a:lnTo>
                    <a:pt x="1547149" y="21754"/>
                  </a:lnTo>
                  <a:lnTo>
                    <a:pt x="1593462" y="15169"/>
                  </a:lnTo>
                  <a:lnTo>
                    <a:pt x="1640140" y="9748"/>
                  </a:lnTo>
                  <a:lnTo>
                    <a:pt x="1687167" y="5506"/>
                  </a:lnTo>
                  <a:lnTo>
                    <a:pt x="1734529" y="2457"/>
                  </a:lnTo>
                  <a:lnTo>
                    <a:pt x="1782211" y="616"/>
                  </a:lnTo>
                  <a:lnTo>
                    <a:pt x="1830197" y="0"/>
                  </a:lnTo>
                  <a:lnTo>
                    <a:pt x="1878182" y="616"/>
                  </a:lnTo>
                  <a:lnTo>
                    <a:pt x="1925863" y="2457"/>
                  </a:lnTo>
                  <a:lnTo>
                    <a:pt x="1973224" y="5506"/>
                  </a:lnTo>
                  <a:lnTo>
                    <a:pt x="2020251" y="9748"/>
                  </a:lnTo>
                  <a:lnTo>
                    <a:pt x="2066928" y="15169"/>
                  </a:lnTo>
                  <a:lnTo>
                    <a:pt x="2113241" y="21754"/>
                  </a:lnTo>
                  <a:lnTo>
                    <a:pt x="2159174" y="29486"/>
                  </a:lnTo>
                  <a:lnTo>
                    <a:pt x="2204712" y="38352"/>
                  </a:lnTo>
                  <a:lnTo>
                    <a:pt x="2249841" y="48336"/>
                  </a:lnTo>
                  <a:lnTo>
                    <a:pt x="2294544" y="59423"/>
                  </a:lnTo>
                  <a:lnTo>
                    <a:pt x="2338808" y="71598"/>
                  </a:lnTo>
                  <a:lnTo>
                    <a:pt x="2382616" y="84846"/>
                  </a:lnTo>
                  <a:lnTo>
                    <a:pt x="2425955" y="99152"/>
                  </a:lnTo>
                  <a:lnTo>
                    <a:pt x="2468808" y="114501"/>
                  </a:lnTo>
                  <a:lnTo>
                    <a:pt x="2511160" y="130877"/>
                  </a:lnTo>
                  <a:lnTo>
                    <a:pt x="2552998" y="148266"/>
                  </a:lnTo>
                  <a:lnTo>
                    <a:pt x="2594305" y="166653"/>
                  </a:lnTo>
                  <a:lnTo>
                    <a:pt x="2635067" y="186022"/>
                  </a:lnTo>
                  <a:lnTo>
                    <a:pt x="2675268" y="206359"/>
                  </a:lnTo>
                  <a:lnTo>
                    <a:pt x="2714893" y="227648"/>
                  </a:lnTo>
                  <a:lnTo>
                    <a:pt x="2753928" y="249874"/>
                  </a:lnTo>
                  <a:lnTo>
                    <a:pt x="2792357" y="273023"/>
                  </a:lnTo>
                  <a:lnTo>
                    <a:pt x="2830165" y="297079"/>
                  </a:lnTo>
                  <a:lnTo>
                    <a:pt x="2867337" y="322027"/>
                  </a:lnTo>
                  <a:lnTo>
                    <a:pt x="2903858" y="347852"/>
                  </a:lnTo>
                  <a:lnTo>
                    <a:pt x="2939713" y="374538"/>
                  </a:lnTo>
                  <a:lnTo>
                    <a:pt x="2974887" y="402072"/>
                  </a:lnTo>
                  <a:lnTo>
                    <a:pt x="3009365" y="430438"/>
                  </a:lnTo>
                  <a:lnTo>
                    <a:pt x="3043132" y="459620"/>
                  </a:lnTo>
                  <a:lnTo>
                    <a:pt x="3076172" y="489604"/>
                  </a:lnTo>
                  <a:lnTo>
                    <a:pt x="3108471" y="520375"/>
                  </a:lnTo>
                  <a:lnTo>
                    <a:pt x="3140013" y="551917"/>
                  </a:lnTo>
                  <a:lnTo>
                    <a:pt x="3170784" y="584216"/>
                  </a:lnTo>
                  <a:lnTo>
                    <a:pt x="3200768" y="617256"/>
                  </a:lnTo>
                  <a:lnTo>
                    <a:pt x="3229951" y="651023"/>
                  </a:lnTo>
                  <a:lnTo>
                    <a:pt x="3258317" y="685500"/>
                  </a:lnTo>
                  <a:lnTo>
                    <a:pt x="3285851" y="720674"/>
                  </a:lnTo>
                  <a:lnTo>
                    <a:pt x="3312538" y="756529"/>
                  </a:lnTo>
                  <a:lnTo>
                    <a:pt x="3338363" y="793051"/>
                  </a:lnTo>
                  <a:lnTo>
                    <a:pt x="3363311" y="830223"/>
                  </a:lnTo>
                  <a:lnTo>
                    <a:pt x="3387367" y="868031"/>
                  </a:lnTo>
                  <a:lnTo>
                    <a:pt x="3410516" y="906460"/>
                  </a:lnTo>
                  <a:lnTo>
                    <a:pt x="3432742" y="945494"/>
                  </a:lnTo>
                  <a:lnTo>
                    <a:pt x="3454032" y="985120"/>
                  </a:lnTo>
                  <a:lnTo>
                    <a:pt x="3474368" y="1025321"/>
                  </a:lnTo>
                  <a:lnTo>
                    <a:pt x="3493738" y="1066083"/>
                  </a:lnTo>
                  <a:lnTo>
                    <a:pt x="3512125" y="1107390"/>
                  </a:lnTo>
                  <a:lnTo>
                    <a:pt x="3529514" y="1149227"/>
                  </a:lnTo>
                  <a:lnTo>
                    <a:pt x="3545891" y="1191580"/>
                  </a:lnTo>
                  <a:lnTo>
                    <a:pt x="3561240" y="1234433"/>
                  </a:lnTo>
                  <a:lnTo>
                    <a:pt x="3575546" y="1277772"/>
                  </a:lnTo>
                  <a:lnTo>
                    <a:pt x="3588794" y="1321581"/>
                  </a:lnTo>
                  <a:lnTo>
                    <a:pt x="3600969" y="1365844"/>
                  </a:lnTo>
                  <a:lnTo>
                    <a:pt x="3612056" y="1410548"/>
                  </a:lnTo>
                  <a:lnTo>
                    <a:pt x="3622040" y="1455677"/>
                  </a:lnTo>
                  <a:lnTo>
                    <a:pt x="3630906" y="1501215"/>
                  </a:lnTo>
                  <a:lnTo>
                    <a:pt x="3638639" y="1547149"/>
                  </a:lnTo>
                  <a:lnTo>
                    <a:pt x="3645223" y="1593462"/>
                  </a:lnTo>
                  <a:lnTo>
                    <a:pt x="3650644" y="1640140"/>
                  </a:lnTo>
                  <a:lnTo>
                    <a:pt x="3654887" y="1687167"/>
                  </a:lnTo>
                  <a:lnTo>
                    <a:pt x="3657936" y="1734529"/>
                  </a:lnTo>
                  <a:lnTo>
                    <a:pt x="3659777" y="1782211"/>
                  </a:lnTo>
                  <a:lnTo>
                    <a:pt x="3660394" y="1830197"/>
                  </a:lnTo>
                  <a:close/>
                </a:path>
              </a:pathLst>
            </a:custGeom>
            <a:ln w="25387">
              <a:solidFill>
                <a:srgbClr val="00A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74228" y="7266419"/>
              <a:ext cx="306705" cy="1279525"/>
            </a:xfrm>
            <a:custGeom>
              <a:avLst/>
              <a:gdLst/>
              <a:ahLst/>
              <a:cxnLst/>
              <a:rect l="l" t="t" r="r" b="b"/>
              <a:pathLst>
                <a:path w="306705" h="1279525">
                  <a:moveTo>
                    <a:pt x="306273" y="1054430"/>
                  </a:moveTo>
                  <a:lnTo>
                    <a:pt x="224739" y="1054430"/>
                  </a:lnTo>
                  <a:lnTo>
                    <a:pt x="224739" y="224726"/>
                  </a:lnTo>
                  <a:lnTo>
                    <a:pt x="306273" y="224726"/>
                  </a:lnTo>
                  <a:lnTo>
                    <a:pt x="149821" y="0"/>
                  </a:lnTo>
                  <a:lnTo>
                    <a:pt x="0" y="224726"/>
                  </a:lnTo>
                  <a:lnTo>
                    <a:pt x="79311" y="224726"/>
                  </a:lnTo>
                  <a:lnTo>
                    <a:pt x="79311" y="1054430"/>
                  </a:lnTo>
                  <a:lnTo>
                    <a:pt x="0" y="1054430"/>
                  </a:lnTo>
                  <a:lnTo>
                    <a:pt x="149821" y="1279182"/>
                  </a:lnTo>
                  <a:lnTo>
                    <a:pt x="306273" y="1054430"/>
                  </a:lnTo>
                  <a:close/>
                </a:path>
              </a:pathLst>
            </a:custGeom>
            <a:solidFill>
              <a:srgbClr val="97C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74228" y="7266419"/>
              <a:ext cx="306705" cy="1279525"/>
            </a:xfrm>
            <a:custGeom>
              <a:avLst/>
              <a:gdLst/>
              <a:ahLst/>
              <a:cxnLst/>
              <a:rect l="l" t="t" r="r" b="b"/>
              <a:pathLst>
                <a:path w="306705" h="1279525">
                  <a:moveTo>
                    <a:pt x="224739" y="224726"/>
                  </a:moveTo>
                  <a:lnTo>
                    <a:pt x="306273" y="224726"/>
                  </a:lnTo>
                  <a:lnTo>
                    <a:pt x="149821" y="0"/>
                  </a:lnTo>
                  <a:lnTo>
                    <a:pt x="0" y="224726"/>
                  </a:lnTo>
                  <a:lnTo>
                    <a:pt x="79311" y="224726"/>
                  </a:lnTo>
                  <a:lnTo>
                    <a:pt x="79311" y="1054430"/>
                  </a:lnTo>
                  <a:lnTo>
                    <a:pt x="0" y="1054430"/>
                  </a:lnTo>
                  <a:lnTo>
                    <a:pt x="149821" y="1279182"/>
                  </a:lnTo>
                  <a:lnTo>
                    <a:pt x="306273" y="1054430"/>
                  </a:lnTo>
                  <a:lnTo>
                    <a:pt x="224739" y="1054430"/>
                  </a:lnTo>
                  <a:lnTo>
                    <a:pt x="224739" y="224726"/>
                  </a:lnTo>
                  <a:close/>
                </a:path>
              </a:pathLst>
            </a:custGeom>
            <a:ln w="26657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4923503" y="4280368"/>
            <a:ext cx="20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sz="800" u="sng" spc="-25" dirty="0">
                <a:solidFill>
                  <a:srgbClr val="231F20"/>
                </a:solidFill>
                <a:uFill>
                  <a:solidFill>
                    <a:srgbClr val="8E9095"/>
                  </a:solidFill>
                </a:u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654601" y="5640616"/>
            <a:ext cx="4030345" cy="235585"/>
          </a:xfrm>
          <a:custGeom>
            <a:avLst/>
            <a:gdLst/>
            <a:ahLst/>
            <a:cxnLst/>
            <a:rect l="l" t="t" r="r" b="b"/>
            <a:pathLst>
              <a:path w="4030344" h="235585">
                <a:moveTo>
                  <a:pt x="4029887" y="117678"/>
                </a:moveTo>
                <a:lnTo>
                  <a:pt x="4020642" y="71869"/>
                </a:lnTo>
                <a:lnTo>
                  <a:pt x="3995429" y="34464"/>
                </a:lnTo>
                <a:lnTo>
                  <a:pt x="3958028" y="9246"/>
                </a:lnTo>
                <a:lnTo>
                  <a:pt x="3912222" y="0"/>
                </a:lnTo>
                <a:lnTo>
                  <a:pt x="2014943" y="0"/>
                </a:lnTo>
                <a:lnTo>
                  <a:pt x="117665" y="0"/>
                </a:lnTo>
                <a:lnTo>
                  <a:pt x="71864" y="9246"/>
                </a:lnTo>
                <a:lnTo>
                  <a:pt x="34463" y="34464"/>
                </a:lnTo>
                <a:lnTo>
                  <a:pt x="9246" y="71869"/>
                </a:lnTo>
                <a:lnTo>
                  <a:pt x="0" y="117678"/>
                </a:lnTo>
                <a:lnTo>
                  <a:pt x="9246" y="163479"/>
                </a:lnTo>
                <a:lnTo>
                  <a:pt x="34463" y="200880"/>
                </a:lnTo>
                <a:lnTo>
                  <a:pt x="71864" y="226097"/>
                </a:lnTo>
                <a:lnTo>
                  <a:pt x="117665" y="235343"/>
                </a:lnTo>
                <a:lnTo>
                  <a:pt x="3912222" y="235343"/>
                </a:lnTo>
                <a:lnTo>
                  <a:pt x="3958028" y="226097"/>
                </a:lnTo>
                <a:lnTo>
                  <a:pt x="3995429" y="200880"/>
                </a:lnTo>
                <a:lnTo>
                  <a:pt x="4020642" y="163479"/>
                </a:lnTo>
                <a:lnTo>
                  <a:pt x="4029887" y="117678"/>
                </a:lnTo>
                <a:close/>
              </a:path>
            </a:pathLst>
          </a:custGeom>
          <a:solidFill>
            <a:srgbClr val="00A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0769847" y="5634268"/>
            <a:ext cx="33737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200" b="1" spc="25" dirty="0">
                <a:solidFill>
                  <a:srgbClr val="FFFFFF"/>
                </a:solidFill>
                <a:latin typeface="Calibri"/>
                <a:cs typeface="Calibri"/>
              </a:rPr>
              <a:t>TEMPERATURE, </a:t>
            </a:r>
            <a:r>
              <a:rPr sz="1200" b="1" spc="35" dirty="0">
                <a:solidFill>
                  <a:srgbClr val="FFFFFF"/>
                </a:solidFill>
                <a:latin typeface="Calibri"/>
                <a:cs typeface="Calibri"/>
              </a:rPr>
              <a:t>VISCOSITY,</a:t>
            </a:r>
            <a:r>
              <a:rPr sz="12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0654601" y="7552372"/>
            <a:ext cx="4030345" cy="235585"/>
          </a:xfrm>
          <a:custGeom>
            <a:avLst/>
            <a:gdLst/>
            <a:ahLst/>
            <a:cxnLst/>
            <a:rect l="l" t="t" r="r" b="b"/>
            <a:pathLst>
              <a:path w="4030344" h="235584">
                <a:moveTo>
                  <a:pt x="4029887" y="117665"/>
                </a:moveTo>
                <a:lnTo>
                  <a:pt x="4020642" y="71864"/>
                </a:lnTo>
                <a:lnTo>
                  <a:pt x="3995429" y="34463"/>
                </a:lnTo>
                <a:lnTo>
                  <a:pt x="3958028" y="9246"/>
                </a:lnTo>
                <a:lnTo>
                  <a:pt x="3912222" y="0"/>
                </a:lnTo>
                <a:lnTo>
                  <a:pt x="2014943" y="0"/>
                </a:lnTo>
                <a:lnTo>
                  <a:pt x="117665" y="0"/>
                </a:lnTo>
                <a:lnTo>
                  <a:pt x="71864" y="9246"/>
                </a:lnTo>
                <a:lnTo>
                  <a:pt x="34463" y="34463"/>
                </a:lnTo>
                <a:lnTo>
                  <a:pt x="9246" y="71864"/>
                </a:lnTo>
                <a:lnTo>
                  <a:pt x="0" y="117665"/>
                </a:lnTo>
                <a:lnTo>
                  <a:pt x="9246" y="163466"/>
                </a:lnTo>
                <a:lnTo>
                  <a:pt x="34463" y="200867"/>
                </a:lnTo>
                <a:lnTo>
                  <a:pt x="71864" y="226084"/>
                </a:lnTo>
                <a:lnTo>
                  <a:pt x="117665" y="235331"/>
                </a:lnTo>
                <a:lnTo>
                  <a:pt x="3912222" y="235330"/>
                </a:lnTo>
                <a:lnTo>
                  <a:pt x="3958028" y="226084"/>
                </a:lnTo>
                <a:lnTo>
                  <a:pt x="3995429" y="200867"/>
                </a:lnTo>
                <a:lnTo>
                  <a:pt x="4020642" y="163466"/>
                </a:lnTo>
                <a:lnTo>
                  <a:pt x="4029887" y="117665"/>
                </a:lnTo>
                <a:close/>
              </a:path>
            </a:pathLst>
          </a:custGeom>
          <a:solidFill>
            <a:srgbClr val="00A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10769847" y="7546017"/>
            <a:ext cx="1411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13303910" y="9620427"/>
            <a:ext cx="1374775" cy="71755"/>
            <a:chOff x="13303910" y="9620427"/>
            <a:chExt cx="1374775" cy="71755"/>
          </a:xfrm>
        </p:grpSpPr>
        <p:sp>
          <p:nvSpPr>
            <p:cNvPr id="128" name="object 128"/>
            <p:cNvSpPr/>
            <p:nvPr/>
          </p:nvSpPr>
          <p:spPr>
            <a:xfrm>
              <a:off x="13303910" y="9620427"/>
              <a:ext cx="1362100" cy="713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4671395" y="967982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7086" y="7620"/>
                  </a:moveTo>
                  <a:lnTo>
                    <a:pt x="7086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7086" y="762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11977878" y="919441"/>
            <a:ext cx="2715260" cy="944880"/>
            <a:chOff x="11977878" y="919441"/>
            <a:chExt cx="2715260" cy="944880"/>
          </a:xfrm>
        </p:grpSpPr>
        <p:sp>
          <p:nvSpPr>
            <p:cNvPr id="131" name="object 131"/>
            <p:cNvSpPr/>
            <p:nvPr/>
          </p:nvSpPr>
          <p:spPr>
            <a:xfrm>
              <a:off x="13351433" y="919441"/>
              <a:ext cx="1341437" cy="9446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1977878" y="919441"/>
              <a:ext cx="1341437" cy="9446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C173E4FB-3953-4A4D-ACEF-38BB89289E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633" y="1238884"/>
            <a:ext cx="4457603" cy="45719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FB064BAA-7D1D-47AA-89BD-A080596548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109" y="2134807"/>
            <a:ext cx="4457603" cy="4571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329F18BE-3309-4787-A455-14E2964E74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6299" y="3188799"/>
            <a:ext cx="4467225" cy="47625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0D712EB-1823-4D57-9521-7798107551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6297" y="4485959"/>
            <a:ext cx="4467225" cy="47625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89142323-5DAF-45A1-B8DD-3318A50A5FB7}"/>
              </a:ext>
            </a:extLst>
          </p:cNvPr>
          <p:cNvSpPr txBox="1"/>
          <p:nvPr/>
        </p:nvSpPr>
        <p:spPr>
          <a:xfrm>
            <a:off x="493279" y="1307854"/>
            <a:ext cx="3039418" cy="6532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깔끔하고 심플한 디자인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쉬운 이동 설치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좁은 설치 공간</a:t>
            </a:r>
            <a:endParaRPr 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9353F56-023C-49A7-80D8-E1A306884E3A}"/>
              </a:ext>
            </a:extLst>
          </p:cNvPr>
          <p:cNvSpPr txBox="1"/>
          <p:nvPr/>
        </p:nvSpPr>
        <p:spPr>
          <a:xfrm>
            <a:off x="515912" y="2283543"/>
            <a:ext cx="3039418" cy="653238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간편하고 손쉬운 작동법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손쉬운 세척 및 유지보수 용이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Arial Narrow" panose="020B0606020202030204" pitchFamily="34" charset="0"/>
              </a:rPr>
              <a:t>Spare, </a:t>
            </a:r>
            <a:r>
              <a:rPr lang="ko-KR" altLang="en-US" sz="1100" b="1" dirty="0">
                <a:latin typeface="Arial Narrow" panose="020B0606020202030204" pitchFamily="34" charset="0"/>
              </a:rPr>
              <a:t>부품</a:t>
            </a:r>
            <a:r>
              <a:rPr lang="en-US" altLang="ko-KR" sz="1100" b="1" dirty="0">
                <a:latin typeface="Arial Narrow" panose="020B0606020202030204" pitchFamily="34" charset="0"/>
              </a:rPr>
              <a:t>, </a:t>
            </a:r>
            <a:r>
              <a:rPr lang="ko-KR" altLang="en-US" sz="1100" b="1" dirty="0" err="1">
                <a:latin typeface="Arial Narrow" panose="020B0606020202030204" pitchFamily="34" charset="0"/>
              </a:rPr>
              <a:t>공구관리함</a:t>
            </a:r>
            <a:r>
              <a:rPr lang="ko-KR" altLang="en-US" sz="1100" b="1" dirty="0">
                <a:latin typeface="Arial Narrow" panose="020B0606020202030204" pitchFamily="34" charset="0"/>
              </a:rPr>
              <a:t> 설치</a:t>
            </a:r>
            <a:endParaRPr 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C631093-9ED5-4270-BCD8-75668F2A72FC}"/>
              </a:ext>
            </a:extLst>
          </p:cNvPr>
          <p:cNvSpPr txBox="1"/>
          <p:nvPr/>
        </p:nvSpPr>
        <p:spPr>
          <a:xfrm>
            <a:off x="532366" y="3334293"/>
            <a:ext cx="3220484" cy="8225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다양한 용도의 실험에 사용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r>
              <a:rPr lang="en-US" altLang="ko-KR" sz="1100" b="1" dirty="0">
                <a:latin typeface="Arial Narrow" panose="020B0606020202030204" pitchFamily="34" charset="0"/>
              </a:rPr>
              <a:t>   [</a:t>
            </a:r>
            <a:r>
              <a:rPr lang="en-US" altLang="ko-KR" sz="1100" b="1" dirty="0" err="1">
                <a:latin typeface="Arial Narrow" panose="020B0606020202030204" pitchFamily="34" charset="0"/>
              </a:rPr>
              <a:t>Barch</a:t>
            </a:r>
            <a:r>
              <a:rPr lang="en-US" altLang="ko-KR" sz="1100" b="1" dirty="0">
                <a:latin typeface="Arial Narrow" panose="020B0606020202030204" pitchFamily="34" charset="0"/>
              </a:rPr>
              <a:t> reaction, CSTR, Synthesis process,</a:t>
            </a:r>
          </a:p>
          <a:p>
            <a:r>
              <a:rPr lang="en-US" altLang="ko-KR" sz="1100" b="1" dirty="0">
                <a:latin typeface="Arial Narrow" panose="020B0606020202030204" pitchFamily="34" charset="0"/>
              </a:rPr>
              <a:t>   </a:t>
            </a:r>
            <a:r>
              <a:rPr lang="en-US" altLang="ko-KR" sz="1100" b="1" dirty="0" err="1">
                <a:latin typeface="Arial Narrow" panose="020B0606020202030204" pitchFamily="34" charset="0"/>
              </a:rPr>
              <a:t>Polumeryzation</a:t>
            </a:r>
            <a:r>
              <a:rPr lang="en-US" altLang="ko-KR" sz="1100" b="1" dirty="0">
                <a:latin typeface="Arial Narrow" panose="020B0606020202030204" pitchFamily="34" charset="0"/>
              </a:rPr>
              <a:t>, Catalyst reaction etc.]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화학</a:t>
            </a:r>
            <a:r>
              <a:rPr lang="en-US" altLang="ko-KR" sz="1100" b="1" dirty="0">
                <a:latin typeface="Arial Narrow" panose="020B0606020202030204" pitchFamily="34" charset="0"/>
              </a:rPr>
              <a:t>, </a:t>
            </a:r>
            <a:r>
              <a:rPr lang="ko-KR" altLang="en-US" sz="1100" b="1" dirty="0">
                <a:latin typeface="Arial Narrow" panose="020B0606020202030204" pitchFamily="34" charset="0"/>
              </a:rPr>
              <a:t>체약</a:t>
            </a:r>
            <a:r>
              <a:rPr lang="en-US" altLang="ko-KR" sz="1100" b="1" dirty="0">
                <a:latin typeface="Arial Narrow" panose="020B0606020202030204" pitchFamily="34" charset="0"/>
              </a:rPr>
              <a:t>, </a:t>
            </a:r>
            <a:r>
              <a:rPr lang="ko-KR" altLang="en-US" sz="1100" b="1" dirty="0">
                <a:latin typeface="Arial Narrow" panose="020B0606020202030204" pitchFamily="34" charset="0"/>
              </a:rPr>
              <a:t>식품분야 등 다양한 분야에 적용 가능</a:t>
            </a:r>
            <a:endParaRPr 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F33D763-84F4-41A6-9979-B1FCBD858DFB}"/>
              </a:ext>
            </a:extLst>
          </p:cNvPr>
          <p:cNvSpPr txBox="1"/>
          <p:nvPr/>
        </p:nvSpPr>
        <p:spPr>
          <a:xfrm>
            <a:off x="512439" y="4573241"/>
            <a:ext cx="3220484" cy="8225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고온</a:t>
            </a:r>
            <a:r>
              <a:rPr lang="en-US" altLang="ko-KR" sz="1100" b="1" dirty="0">
                <a:latin typeface="Arial Narrow" panose="020B0606020202030204" pitchFamily="34" charset="0"/>
              </a:rPr>
              <a:t>, </a:t>
            </a:r>
            <a:r>
              <a:rPr lang="ko-KR" altLang="en-US" sz="1100" b="1" dirty="0">
                <a:latin typeface="Arial Narrow" panose="020B0606020202030204" pitchFamily="34" charset="0"/>
              </a:rPr>
              <a:t>고압 운전 적용 가능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고점도</a:t>
            </a:r>
            <a:r>
              <a:rPr lang="en-US" altLang="ko-KR" sz="1100" b="1" dirty="0">
                <a:latin typeface="Arial Narrow" panose="020B0606020202030204" pitchFamily="34" charset="0"/>
              </a:rPr>
              <a:t>, </a:t>
            </a:r>
            <a:r>
              <a:rPr lang="ko-KR" altLang="en-US" sz="1100" b="1" dirty="0">
                <a:latin typeface="Arial Narrow" panose="020B0606020202030204" pitchFamily="34" charset="0"/>
              </a:rPr>
              <a:t>고속운전 가능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빼어난 내구성</a:t>
            </a:r>
            <a:r>
              <a:rPr lang="en-US" altLang="ko-KR" sz="1100" b="1" dirty="0">
                <a:latin typeface="Arial Narrow" panose="020B0606020202030204" pitchFamily="34" charset="0"/>
              </a:rPr>
              <a:t>, </a:t>
            </a:r>
            <a:r>
              <a:rPr lang="ko-KR" altLang="en-US" sz="1100" b="1" dirty="0">
                <a:latin typeface="Arial Narrow" panose="020B0606020202030204" pitchFamily="34" charset="0"/>
              </a:rPr>
              <a:t>다양한 </a:t>
            </a:r>
            <a:r>
              <a:rPr lang="en-US" altLang="ko-KR" sz="1100" b="1" dirty="0">
                <a:latin typeface="Arial Narrow" panose="020B0606020202030204" pitchFamily="34" charset="0"/>
              </a:rPr>
              <a:t>Option </a:t>
            </a:r>
            <a:r>
              <a:rPr lang="ko-KR" altLang="en-US" sz="1100" b="1" dirty="0">
                <a:latin typeface="Arial Narrow" panose="020B0606020202030204" pitchFamily="34" charset="0"/>
              </a:rPr>
              <a:t>적용</a:t>
            </a:r>
            <a:endParaRPr lang="en-US" altLang="ko-KR" sz="1100" b="1" dirty="0">
              <a:latin typeface="Arial Narrow" panose="020B0606020202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</a:rPr>
              <a:t>성능대비 저렴한 가격</a:t>
            </a:r>
            <a:r>
              <a:rPr lang="en-US" altLang="ko-KR" sz="1100" b="1" dirty="0">
                <a:latin typeface="Arial Narrow" panose="020B0606020202030204" pitchFamily="34" charset="0"/>
              </a:rPr>
              <a:t>!</a:t>
            </a:r>
            <a:endParaRPr lang="en-US" sz="11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763</Words>
  <Application>Microsoft Office PowerPoint</Application>
  <PresentationFormat>사용자 지정</PresentationFormat>
  <Paragraphs>180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맑은 고딕</vt:lpstr>
      <vt:lpstr>Arial</vt:lpstr>
      <vt:lpstr>Arial Narrow</vt:lpstr>
      <vt:lpstr>Calibri</vt:lpstr>
      <vt:lpstr>Tahoma</vt:lpstr>
      <vt:lpstr>Times New Roman</vt:lpstr>
      <vt:lpstr>Trebuchet MS</vt:lpstr>
      <vt:lpstr>Office Theme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[SEIN] SLIDER</dc:title>
  <dc:creator>Kim Denis SEIN</dc:creator>
  <cp:keywords>SEIN;SLIDER;PRODUCT INFO</cp:keywords>
  <cp:lastModifiedBy>SEIN Kim Denis</cp:lastModifiedBy>
  <cp:revision>5</cp:revision>
  <dcterms:created xsi:type="dcterms:W3CDTF">2022-01-24T06:04:30Z</dcterms:created>
  <dcterms:modified xsi:type="dcterms:W3CDTF">2022-08-19T06:02:06Z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2013-05-02T00:00:00Z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2022-01-24T00:00:00Z</vt:filetime>
  </property>
</Properties>
</file>